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33"/>
  </p:notesMasterIdLst>
  <p:sldIdLst>
    <p:sldId id="308" r:id="rId2"/>
    <p:sldId id="271" r:id="rId3"/>
    <p:sldId id="270" r:id="rId4"/>
    <p:sldId id="290" r:id="rId5"/>
    <p:sldId id="293" r:id="rId6"/>
    <p:sldId id="275" r:id="rId7"/>
    <p:sldId id="279" r:id="rId8"/>
    <p:sldId id="277" r:id="rId9"/>
    <p:sldId id="303" r:id="rId10"/>
    <p:sldId id="276" r:id="rId11"/>
    <p:sldId id="285" r:id="rId12"/>
    <p:sldId id="297" r:id="rId13"/>
    <p:sldId id="296" r:id="rId14"/>
    <p:sldId id="300" r:id="rId15"/>
    <p:sldId id="298" r:id="rId16"/>
    <p:sldId id="299" r:id="rId17"/>
    <p:sldId id="304" r:id="rId18"/>
    <p:sldId id="291" r:id="rId19"/>
    <p:sldId id="281" r:id="rId20"/>
    <p:sldId id="282" r:id="rId21"/>
    <p:sldId id="301" r:id="rId22"/>
    <p:sldId id="302" r:id="rId23"/>
    <p:sldId id="292" r:id="rId24"/>
    <p:sldId id="307" r:id="rId25"/>
    <p:sldId id="305" r:id="rId26"/>
    <p:sldId id="272" r:id="rId27"/>
    <p:sldId id="283" r:id="rId28"/>
    <p:sldId id="280" r:id="rId29"/>
    <p:sldId id="289" r:id="rId30"/>
    <p:sldId id="295" r:id="rId31"/>
    <p:sldId id="30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6" autoAdjust="0"/>
    <p:restoredTop sz="94660"/>
  </p:normalViewPr>
  <p:slideViewPr>
    <p:cSldViewPr>
      <p:cViewPr varScale="1">
        <p:scale>
          <a:sx n="70" d="100"/>
          <a:sy n="70" d="100"/>
        </p:scale>
        <p:origin x="1164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8.0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18.90234"/>
      <inkml:brushProperty name="anchorY" value="-75714.80469"/>
      <inkml:brushProperty name="scaleFactor" value="0.5"/>
    </inkml:brush>
  </inkml:definitions>
  <inkml:trace contextRef="#ctx0" brushRef="#br0">1 0 24575,'0'0'0,"5"0"0,7 0 0,16 6 0,6 0 0,8 10 0,12 12 0,-1 10 0,14 2 0,12 18 0,18 9 0,4 9 0,6 6 0,4 8 0,-9-8 0,-6-12 0,1 4 0,-9-5 0,-3 3 0,-8-3 0,-1 2 0,-5-13 0,-52-45 0,34 18 0,15 3 0,9-6 0,8 2 0,-8-6 0,-9 0 0,-12-6 0,-5 1 0,-2-4 0,5-5 0,-3 2 0,-5 9 0,6 3 0,-9-1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3.1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291.67969"/>
      <inkml:brushProperty name="anchorY" value="-93048.14844"/>
      <inkml:brushProperty name="scaleFactor" value="0.5"/>
    </inkml:brush>
  </inkml:definitions>
  <inkml:trace contextRef="#ctx0" brushRef="#br0">2296 1 24575,'0'0'0,"-9"4"0,-10 20 0,-4 10 0,-15 28 0,-14 25 0,-18 32 0,-21 6 0,-35 22 0,-4 10 0,-4 9 0,-9-2 0,-19 3-875,-1 6 1125,-5-22-375,9-11 125,11-13 0,16-19 0,17-22 0,7-4 0,20-16 0,13-6 0,22-5 0,6-13 0,20-12 0,12-11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0.4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9590.33594"/>
      <inkml:brushProperty name="anchorY" value="-163667.90625"/>
      <inkml:brushProperty name="scaleFactor" value="0.5"/>
    </inkml:brush>
  </inkml:definitions>
  <inkml:trace contextRef="#ctx0" brushRef="#br0">2152 1 24575,'0'0'0,"-5"4"0,-18 14 0,-12 22 0,-38 16 0,-14 9 0,-9 9 0,2 5 0,-10 10 0,-3 2 0,-4-4 0,15-19 0,6-1 0,4-7 0,20 3 0,2-1 0,6-7 0,-4 5 0,1-7 0,-11 16 0,-5 13 0,1-6 0,-3 9 0,4-4 0,-6 0 0,3-5 0,16-6 0,-1-4 0,10-10 0,14-3 0,6-8 0,11-16 0,8-17 0,14-12 0,0 0 0,-1 0 0,1 0 0,0 0 0,0 0 0,0 0 0,-1 1 0,1-1 0,0 0 0,0 0 0,0 0 0,-1 0 0,1 0 0,0 0 0,0 0 0,0 0 0,-1-1 0,1 1 0,0 0 0,0 0 0,0 0 0,-1 0 0,1 0 0,0 0 0,0 0 0,0 0 0,0 0 0,-1-1 0,1 1 0,0 0 0,0 0 0,0 0 0,0 0 0,0 0 0,-1-1 0,1 1 0,0 0 0,0 0 0,0 0 0,0-1 0,0 1 0,0 0 0,0-1 0,-3-8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1.1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6422.66406"/>
      <inkml:brushProperty name="anchorY" value="-164611.51563"/>
      <inkml:brushProperty name="scaleFactor" value="0.5"/>
    </inkml:brush>
  </inkml:definitions>
  <inkml:trace contextRef="#ctx0" brushRef="#br0">97 1 24575,'0'0'0,"0"9"0,11 21 0,1 5 0,5 9 0,-2 17 0,-2-1 0,-4 13 0,-4 11 0,-1 17 0,-9-4 0,0 12 0,-1 2 0,0 9 0,2 1 0,1 0 0,2-13 0,0-7 0,1-8 0,0-5 0,0-9 0,-5-2 0,-6-5 0,-1 0 0,2-10 0,2-8 0,2-3 0,3-8 0,1-5 0,2-4 0,0 2 0,0-1 0,1-2 0,-6-6 0,2-25 0,2-1 0,-1 1 0,1 0 0,0-1 0,-1 1 0,1-1 0,-1 1 0,0-1 0,1 0 0,-1 0 0,-3 2 0,-29 9 0,0-5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1.7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5310.09375"/>
      <inkml:brushProperty name="anchorY" value="-165913.26563"/>
      <inkml:brushProperty name="scaleFactor" value="0.5"/>
    </inkml:brush>
  </inkml:definitions>
  <inkml:trace contextRef="#ctx0" brushRef="#br0">0 145 24575,'0'0'0,"5"0"0,7-6 0,11-11 0,16-6 0,26 1 0,14 3 0,3 0 0,-1 4 0,-6 4 0,1 4 0,-6 3 0,-9 3 0,-4 0 0,-3 2 0,10 0 0,1-1 0,17 1 0,11-1 0,15 12 0,6 0 0,5-1 0,6-1 0,11-4 0,5-1 0,3-3 0,6-1 0,-5-1 0,-18 0 0,-19-1 0,-24 1 0,-20-1 0,-23 7 0,-17-1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3.2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9039.0625"/>
      <inkml:brushProperty name="anchorY" value="-166855.32813"/>
      <inkml:brushProperty name="scaleFactor" value="0.5"/>
    </inkml:brush>
  </inkml:definitions>
  <inkml:trace contextRef="#ctx0" brushRef="#br0">1 26 24575,'0'0'0,"0"-5"0,5-2 0,12 1 0,12 2 0,10 0 0,25 19 0,18 7 0,20 12 0,16 15 0,18 17 0,2 6 0,16 7 0,12-2 0,12-10 0,4-4 0,5-4 0,-17-9 0,-21 4 0,-16-10 0,-23-6 0,-24-10 0,-17-10 0,-16-1 0,-6-6 0,-2-4 0,-5 8 0,-3-1 0,-10-2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3.86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2618.71875"/>
      <inkml:brushProperty name="anchorY" value="-168756.45313"/>
      <inkml:brushProperty name="scaleFactor" value="0.5"/>
    </inkml:brush>
  </inkml:definitions>
  <inkml:trace contextRef="#ctx0" brushRef="#br0">1120 1 24575,'0'0'0,"0"4"0,-6 20 0,0 10 0,-16 22 0,-6 13 0,-4 11 0,-2 5 0,-11-2 0,-15 28 0,-23 12 0,-9 18 0,-10 6 0,0-2 0,1-5 0,9-19 0,16-14 0,15-16 0,19-8 0,15-10 0,13-2 0,8-4 0,0-9 0,3-4 0,-11-7 0,1-6 0,1-6 0,2 3 0,-2-3 0,2-2 0,2-6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4.6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0483.92969"/>
      <inkml:brushProperty name="anchorY" value="-169963.42188"/>
      <inkml:brushProperty name="scaleFactor" value="0.5"/>
    </inkml:brush>
  </inkml:definitions>
  <inkml:trace contextRef="#ctx0" brushRef="#br0">1 1 24575,'0'0'0,"4"0"0,9 0 0,4 5 0,10 18 0,-1 11 0,7 17 0,-5 24 0,0 16 0,-6 7 0,4 7 0,1 5 0,-4 2 0,-5-3 0,-1-12 0,2-11 0,7 0 0,-3 9 0,2-5 0,-5 4 0,0 0 0,2-8 0,-5-2 0,7-13 0,-3-12 0,-4-11 0,-6-4 0,3-6 0,-5-3 0,-1-4 0,-3 4 0,-3-7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35.21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2092.63281"/>
      <inkml:brushProperty name="anchorY" value="-172993.85938"/>
      <inkml:brushProperty name="scaleFactor" value="0.5"/>
    </inkml:brush>
  </inkml:definitions>
  <inkml:trace contextRef="#ctx0" brushRef="#br0">0 530 24575,'0'0'0,"10"0"0,20-6 0,5 0 0,3-6 0,11 1 0,5-3 0,4-10 0,-5 2 0,-5-3 0,-6 5 0,0-1 0,2 0 0,14-8 0,3-7 0,21 4 0,5 0 0,16 7 0,7-4 0,10 6 0,-3 0 0,6-1 0,4 6 0,-1 4 0,-2-1 0,-3 4 0,-14-9 0,-25 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5.3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251.96729"/>
      <inkml:brushProperty name="anchorY" value="-12685.81152"/>
      <inkml:brushProperty name="scaleFactor" value="0.5"/>
    </inkml:brush>
  </inkml:definitions>
  <inkml:trace contextRef="#ctx0" brushRef="#br0">1 0 24575,'0'0'0,"4"0"0,3 6 0,10 5 0,11 1 0,4 4 0,3 9 0,-1 4 0,17 2 0,-1 1 0,15 5 0,7 0 0,2 4 0,9-6 0,9 8 0,-9-7 0,10 3 0,-6 9 0,0 5 0,15 14 0,1 13 0,-2 2 0,3 9 0,7-11 0,-2 1 0,6 4 0,12 0 0,-9 7 0,-2 1 0,-2-7 0,-14-12 0,-5-19 0,-18-18 0,-20-16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5.9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10.86523"/>
      <inkml:brushProperty name="anchorY" value="-15342.06445"/>
      <inkml:brushProperty name="scaleFactor" value="0.5"/>
    </inkml:brush>
  </inkml:definitions>
  <inkml:trace contextRef="#ctx0" brushRef="#br0">1700 1 24575,'0'0'0,"-5"19"0,-7 30 0,-17 25 0,-21 25 0,-16 20 0,-17 19 0,-13 15 0,-14-3 0,4 7 0,-3-14 0,0-8 0,-6-15 0,-8-7 0,11-9 0,1-19 0,7-1 0,12-3 0,17 0 0,10-6 0,12-15 0,16-6 0,13-10 0,11-6 0,13-10 0,1-27 0,-1 0 0,1 0 0,-1 1 0,1-1 0,0 0 0,0 0 0,0 0 0,0 0 0,-1 0 0,1 0 0,1 0 0,-1 0 0,0 0 0,0 0 0,2 1 0,16 8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6.5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31.25977"/>
      <inkml:brushProperty name="anchorY" value="-16557.58594"/>
      <inkml:brushProperty name="scaleFactor" value="0.5"/>
    </inkml:brush>
  </inkml:definitions>
  <inkml:trace contextRef="#ctx0" brushRef="#br0">0 1 24575,'0'0'0,"5"0"0,1 5 0,0 12 0,-1 12 0,9 15 0,6 4 0,-2 16 0,-2 9 0,1 29 0,-3 6 0,-4 23 0,-3 10 0,3 12 0,-3-4 0,0-11 0,-3-4 0,10-7 0,-1-5 0,-1-5 0,-3-7 0,-2-9 0,3-17 0,-3-6 0,0-15 0,-2-11 0,-2-10 0,-7-1 0,-7-5 0,8-33 0,1 0 0,0 1 0,0-1 0,-1 0 0,0 1 0,-5 4 0,-14 11-3823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3.6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2980.35938"/>
      <inkml:brushProperty name="anchorY" value="-94427.48438"/>
      <inkml:brushProperty name="scaleFactor" value="0.5"/>
    </inkml:brush>
  </inkml:definitions>
  <inkml:trace contextRef="#ctx0" brushRef="#br0">924 1 24575,'0'0'0,"0"4"0,-5 14 0,-7 11 0,-5 22 0,-11 8 0,2 11 0,-7 13 0,5 16 0,-17 20 0,-5 13 0,-6 8 0,3-1 0,5 1 0,-5-17 0,4 0 0,5-5 0,4-20 0,-1-2 0,9-18 0,8-14 0,3-9 0,0-3 0,0-8 0,-7 5 0,-3 3 0,-6 2 0,-6-10 0,5-10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7.1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40.3501"/>
      <inkml:brushProperty name="anchorY" value="-19930.0918"/>
      <inkml:brushProperty name="scaleFactor" value="0.5"/>
    </inkml:brush>
  </inkml:definitions>
  <inkml:trace contextRef="#ctx0" brushRef="#br0">0 1 24575,'0'0'0,"5"0"0,7 16 0,27 7 0,23 0 0,32-3 0,16 1 0,21 0 0,27 8 0,18-4 0,24 1 0,3-6 0,16-4 0,-7-7-661,-12-9 850,-17-3-284,-20-2 95,-7-1 0,-20-4 0,-27-4 0,-20 0 0,-28-3 0,-11 2 0,-18 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8.3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156.69775"/>
      <inkml:brushProperty name="anchorY" value="-21099.85156"/>
      <inkml:brushProperty name="scaleFactor" value="0.5"/>
    </inkml:brush>
  </inkml:definitions>
  <inkml:trace contextRef="#ctx0" brushRef="#br0">0 1 24575,'0'0'0,"0"9"0,0 10 0,0 21 0,0 4 0,0 19 0,0 10 0,17 19 0,6 10 0,6 8 0,14 5 0,1-4 0,-1-6 0,10 0 0,1-5 0,14 0 0,2-3 0,0-3 0,-8 2 0,-4 4 0,-2-13 0,-1-4 0,-12-7 0,-6-13 0,-10-5 0,1-10 0,-1-8 0,0 6 0,1-8 0,-6-4 0,6-9 0,-5-8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8.8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207.38379"/>
      <inkml:brushProperty name="anchorY" value="-24306.74414"/>
      <inkml:brushProperty name="scaleFactor" value="0.5"/>
    </inkml:brush>
  </inkml:definitions>
  <inkml:trace contextRef="#ctx0" brushRef="#br0">1490 1 24575,'0'0'0,"-10"10"0,-20 31 0,-27 39 0,-27 16 0,-12 32 0,-17 13 0,-12 9 0,3-9 0,1-7 0,13-7 0,8-7 0,14-10 0,16-8 0,9-13 0,6-5 0,9-10 0,0-6 0,5-11 0,10-10 0,4-8 0,1 1 0,8-5 0,4-2 0,11-7 0,5-28 0,-1 2 0,-1 1 0,0-1 0,1 0 0,-1 1 0,1-1 0,-1 0 0,1 1 0,-1-1 0,0 0 0,1 1 0,-1-1 0,1 0 0,-1 0 0,1 0 0,-1 1 0,1-1 0,0 0 0,-1 0 0,1 0 0,-1 0 0,1 0 0,-1 0 0,1 0 0,-1 0 0,1 0 0,-1 0 0,1 0 0,-1-1 0,1 1 0,-1 0 0,2-1 0,31-16 0,0-6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29.6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787.16943"/>
      <inkml:brushProperty name="anchorY" value="-25224.03711"/>
      <inkml:brushProperty name="scaleFactor" value="0.5"/>
    </inkml:brush>
  </inkml:definitions>
  <inkml:trace contextRef="#ctx0" brushRef="#br0">1 232 24575,'0'0'0,"4"-10"0,14-9 0,22-4 0,17-4 0,2-7 0,-2 3 0,5 7 0,-7 1 0,-5 6 0,-7 6 0,-1 3 0,8 5 0,8 2 0,14 1 0,9 6 0,27 1 0,20 6 0,13-2 0,18 5 0,14 2 0,0-1 0,-15 7 0,-13-3 0,-18-3 0,-27-6 0,-24-4 0,-19-3 0,-54-7 0,1 2 0,-1 0 0,1-1 0,0 0 0,-1 1 0,0-1 0,1-1 0,3-1 0,25-13 0,-12-2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30.1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183.7998"/>
      <inkml:brushProperty name="anchorY" value="-26140.81055"/>
      <inkml:brushProperty name="scaleFactor" value="0.5"/>
    </inkml:brush>
  </inkml:definitions>
  <inkml:trace contextRef="#ctx0" brushRef="#br0">702 1 24575,'0'0'0,"-5"24"0,-13 31 0,-10 25 0,-12 19 0,-1 6 0,-7 12 0,9-2 0,8 6 0,10-1 0,3-12 0,6-7 0,4-19 0,4-17 0,-3-3 0,1 1 0,-5-3 0,1 0 0,-9 11 0,1-2 0,-3 17 0,-3-2 0,-1-3 0,-13 5 0,-7 6 0,-6-11 0,7-11 0,4-19 0,10-17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31.2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466.39746"/>
      <inkml:brushProperty name="anchorY" value="-27366.9043"/>
      <inkml:brushProperty name="scaleFactor" value="0.5"/>
    </inkml:brush>
  </inkml:definitions>
  <inkml:trace contextRef="#ctx0" brushRef="#br0">40 1 24575,'0'0'0,"0"9"0,0 10 0,0 4 0,0 15 0,0 14 0,0 18 0,0 10 0,0 17 0,0-7 0,0-5 0,0-9 0,0-8 0,-11 1 0,-1-5 0,1-7 0,7-14 0,3-19 0,1-24 0,1-5 0,2-9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31.9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415.02051"/>
      <inkml:brushProperty name="anchorY" value="-27295.91016"/>
      <inkml:brushProperty name="scaleFactor" value="0.5"/>
    </inkml:brush>
  </inkml:definitions>
  <inkml:trace contextRef="#ctx0" brushRef="#br0">264 0 24575,'0'0'0,"-5"0"0,-2 6 0,-10 11 0,-5 1 0,1 9 0,-8 14 0,-6 9 0,-3-6 0,1-3 0,7-4 0,8-4 0,23-30 0,-1 0 0,-1-1 0,1 0 0,0 1 0,0-1 0,-1 1 0,1-1 0,1 0 0,-1 1 0,0-1 0,1 1 0,0 3 0,-1-2 0,2 0 0,-1 0 0,1 0 0,0 0 0,0 0 0,4 7 0,0-8 0,-2 0 0,0 1 0,1 0 0,-1-1 0,1 0 0,9 5 0,51 18 0,26-7 0,31-5 0,10-6 0,10-4 0,-12-3 0,0-1 0,-7-1 0,-3 0 0,-20 0 0,-26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5.1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213.14526"/>
      <inkml:brushProperty name="anchorY" value="-18973.24414"/>
      <inkml:brushProperty name="scaleFactor" value="0.5"/>
    </inkml:brush>
  </inkml:definitions>
  <inkml:trace contextRef="#ctx0" brushRef="#br0">0 1 24575,'0'0'0,"5"0"0,1 22 0,6 7 0,4 23 0,4 13 0,10 5 0,8 7 0,2-7 0,5-4 0,3 2 0,10-9 0,-4 9 0,2-7 0,0 5 0,-6-8 0,0-2 0,1 5 0,-5-1 0,-10 6 0,-5-6 0,-9 5 0,-3-2 0,12 9 0,2 0 0,12 4 0,1-8 0,-1-16 0,-9-15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5.8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53.82666"/>
      <inkml:brushProperty name="anchorY" value="-21628.78906"/>
      <inkml:brushProperty name="scaleFactor" value="0.5"/>
    </inkml:brush>
  </inkml:definitions>
  <inkml:trace contextRef="#ctx0" brushRef="#br0">1675 1 24575,'0'0'0,"-14"5"0,-23 7 0,-20 5 0,-9 22 0,-10 15 0,0 3 0,-4 14 0,11 1 0,4-6 0,4 3 0,15-10 0,7 10 0,7-8 0,10 4 0,1 4 0,-4 10 0,-2 5 0,-7 14 0,20-75 0,-24 43 0,-15 17 0,-16 8 0,-12 10 0,-1 6 0,-8 17 0,-2 3 0,6-6 0,12-18 0,20-21 0,6-19 0,20-22 0,12-22 0,13-18 0,5-7 0,8-24 0,4-5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6.6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588.55786"/>
      <inkml:brushProperty name="anchorY" value="-22739.58984"/>
      <inkml:brushProperty name="scaleFactor" value="0.5"/>
    </inkml:brush>
  </inkml:definitions>
  <inkml:trace contextRef="#ctx0" brushRef="#br0">0 1 24575,'0'0'0,"0"10"0,0 9 0,0 9 0,0 5 0,0 18 0,0 7 0,0 10 0,0-4 0,0-2 0,0 5 0,0-3 0,6 5 0,0-2 0,-1 4 0,11-13 0,-1 8 0,-1-2 0,-3 4 0,2-1 0,-3 4 0,-2-2 0,-2-8 0,-2 3 0,3-9 0,-1 5 0,0-7 0,-2-5 0,-1 4 0,-1 1 0,-1-4 0,-1 2 0,0 0 0,0-5 0,-1 2 0,1-5 0,0-4 0,-12-9 0,0-3 0,-5-8 0,-4 4 0,-3 2 0,3-5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4.1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040.39453"/>
      <inkml:brushProperty name="anchorY" value="-95579.00781"/>
      <inkml:brushProperty name="scaleFactor" value="0.5"/>
    </inkml:brush>
  </inkml:definitions>
  <inkml:trace contextRef="#ctx0" brushRef="#br0">1 640 24575,'0'0'0,"14"0"0,17 0 0,49 5 0,49 7 0,23-1 0,25 5 0,8-2 0,-3-2 0,-8-4 0,-20-3 0,-27-2 0,-13-2 0,-25-7 0,-14 0 0,-68 3 0,2 1 0,-1 0 0,1-1 0,9-5 0,21-8 0,-3-5 0,11-9 0,17-18 0,26-13 0,49-12 0,39-8 0,34 7 0,34-13-1300,-6 10 1672,-32 16-558,-56 17 186,-68 22 0,-72 20 0,-18 6 0,-54 19 0,-18 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7.1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639.5144"/>
      <inkml:brushProperty name="anchorY" value="-25867.18555"/>
      <inkml:brushProperty name="scaleFactor" value="0.5"/>
    </inkml:brush>
  </inkml:definitions>
  <inkml:trace contextRef="#ctx0" brushRef="#br0">1 272 24575,'0'0'0,"5"0"0,13 0 0,22 0 0,16 5 0,26 6 0,9 1 0,17-2 0,12-1 0,-6-4 0,-12-1 0,4-3 0,0-11 0,-15-2 0,6-5 0,-3 1 0,-2-3 0,-7 4 0,-9-3 0,-12 4 0,-18-8 0,-4 3 0,-7 4 0,2-2 0,8 3 0,17 4 0,10-7 0,13 2 0,17-10 0,3 3 0,-6 4 0,-21 5-3823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8.1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10.98291"/>
      <inkml:brushProperty name="anchorY" value="-26612.30078"/>
      <inkml:brushProperty name="scaleFactor" value="0.5"/>
    </inkml:brush>
  </inkml:definitions>
  <inkml:trace contextRef="#ctx0" brushRef="#br0">12 0 24575,'0'0'0,"-4"0"0,-3 11 0,13 6 0,6 18 0,8 9 0,16 13 0,20 17 0,8 8 0,10-1 0,-6-2 0,10 5 0,-4-5 0,3 6 0,-4 1 0,-14-10 0,-12-6 0,-3-18 0,-6-4 0,-9-8 0,-9 0 0,-3 2 0,-5-2 0,-4-2 0,2-9 0,-2-2 0,9-8 0,5 5 0,-2 1 0,-4-4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8.8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020.80371"/>
      <inkml:brushProperty name="anchorY" value="-29033.02148"/>
      <inkml:brushProperty name="scaleFactor" value="0.5"/>
    </inkml:brush>
  </inkml:definitions>
  <inkml:trace contextRef="#ctx0" brushRef="#br0">1708 1 24575,'0'0'0,"-9"4"0,-16 20 0,-15 16 0,-4 21 0,-23 26 0,-5 9 0,-7 4 0,7 5 0,-2-18 0,10-6 0,5-8 0,13-2 0,3-5 0,1 3 0,2-3 0,10 4 0,-4 3 0,3 9 0,0 4 0,-10-3 0,-5 0 0,0-6 0,-9 0 0,3-11 0,-6-10 0,9 1 0,6-7 0,6 0 0,-6 11 0,-4-4 0,-9 7 0,2 0 0,-2-1 0,11-7 0,1-13 0,11-13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9.3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97.44287"/>
      <inkml:brushProperty name="anchorY" value="-30395.7168"/>
      <inkml:brushProperty name="scaleFactor" value="0.5"/>
    </inkml:brush>
  </inkml:definitions>
  <inkml:trace contextRef="#ctx0" brushRef="#br0">60 1 24575,'0'0'0,"0"5"0,0 18 0,0 17 0,0 11 0,0 7 0,-6 9 0,-6 1 0,1 16 0,0 10 0,3-2 0,2-1 0,2-12 0,3-3 0,0-7 0,1 7 0,1 7 0,-1 4 0,1 2 0,-1-11 0,0-1 0,0-1 0,0-4 0,0-10 0,0-10 0,0-9 0,0-12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19.8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24.16748"/>
      <inkml:brushProperty name="anchorY" value="-31103.18164"/>
      <inkml:brushProperty name="scaleFactor" value="0.5"/>
    </inkml:brush>
  </inkml:definitions>
  <inkml:trace contextRef="#ctx0" brushRef="#br0">1 1 24575,'0'0'0,"0"5"0,0 13 0,11 5 0,6-1 0,12 2 0,9-4 0,3 0 0,5-4 0,15 7 0,-2-4 0,13-3 0,10 1 0,12-4 0,-4-3 0,-10-4 0,-3-2 0,-6-3 0,-1 5 0,-8 0 0,-9-1 0,-4-1 0,-6-1 0,-5-2 0,7 0 0,-2 0 0,3-1 0,2 5 0,-2 1 0,-10 10 0,-4 0 0,-3 5 0,-8-4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8.6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898.52148"/>
      <inkml:brushProperty name="anchorY" value="-31456.08398"/>
      <inkml:brushProperty name="scaleFactor" value="0.5"/>
    </inkml:brush>
  </inkml:definitions>
  <inkml:trace contextRef="#ctx0" brushRef="#br0">0 1 24575,'0'0'0,"0"4"0,0 14 0,6 22 0,6 16 0,5 3 0,11 15 0,9 6 0,13 4 0,1 8 0,21 1 0,1 0 0,12-7 0,9 4 0,-3-2 0,5-6 0,-2-1 0,-13-12 0,-8-11 0,-18-11 0,-7-14 0,-14-1 0,-6-9 0,-9-6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9.1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057.86523"/>
      <inkml:brushProperty name="anchorY" value="-33871.29297"/>
      <inkml:brushProperty name="scaleFactor" value="0.5"/>
    </inkml:brush>
  </inkml:definitions>
  <inkml:trace contextRef="#ctx0" brushRef="#br0">2417 1 24575,'0'0'0,"-5"0"0,-24 5 0,-23 18 0,-32 28 0,-36 28 0,-35 36 0,-35 30 0,6 2-967,-7 16 1244,4-12-416,10-3 139,10-9 0,10-4 0,24 0 0,17 0 0,26-10 0,11-11 0,17-4 0,12-8 0,11-17 0,1-12 0,9-3 0,9-6 967,1-14-1243,0-4 414,5-6-138,3-5 0,12-33 0,-1 0 0,0 0 0,0 0 0,0 1 0,0-1 0,0 0 0,1 0 0,-1 0 0,1 1 0,0 1 0,-1-3 0,1 1 0,0-1 0,-1 1 0,1-1 0,0 1 0,0-1 0,0 0 0,0 0 0,0 1 0,0-1 0,0 0 0,2 1 0,-1-5 0,0 3 0,-1 0 0,1 0 0,-1 0 0,1-1 0,0 1 0,-1 0 0,1-1 0,-1 1 0,1-1 0,-1 0 0,1 1 0,-1-1 0,0 0 0,3-2 0,6-6 0,-1 0 0,15-19 0,17-22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9.6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753.47363"/>
      <inkml:brushProperty name="anchorY" value="-35275.98047"/>
      <inkml:brushProperty name="scaleFactor" value="0.5"/>
    </inkml:brush>
  </inkml:definitions>
  <inkml:trace contextRef="#ctx0" brushRef="#br0">825 1 24575,'0'0'0,"0"4"0,-6 8 0,-16 11 0,-2 16 0,-3 27 0,-14 18 0,-6 9 0,6 27 0,2 12 0,-2-2 0,3-1 0,3 1 0,2 1 0,-4-19 0,7 1 0,2-14 0,6-12 0,2-17 0,5-10 0,4-11 0,-1-2 0,-8-2 0,1 2 0,-3-8 0,4 7 0,-2-9 0,5-3 0,-2-3 0,-8-8 0,-8-7 0,-2-5 0,4-6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0.1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913.19531"/>
      <inkml:brushProperty name="anchorY" value="-36324.16406"/>
      <inkml:brushProperty name="scaleFactor" value="0.5"/>
    </inkml:brush>
  </inkml:definitions>
  <inkml:trace contextRef="#ctx0" brushRef="#br0">0 94 24575,'0'0'0,"10"0"0,26 0 0,26 0 0,40 0 0,38 0 0,28 0 0,26 0 0,11 0 0,11 0 0,-15 0 0,-15-16 0,-33-2 0,-35 1 0,-27 3 0,-31-2 0,-30 4 0,-52 13 0,-58 16 0,-109 19 0,1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0.9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421.98242"/>
      <inkml:brushProperty name="anchorY" value="-37338.17969"/>
      <inkml:brushProperty name="scaleFactor" value="0.5"/>
    </inkml:brush>
  </inkml:definitions>
  <inkml:trace contextRef="#ctx0" brushRef="#br0">0 0 24575,'0'0'0,"14"0"0,12 0 0,14 0 0,8 12 0,19 11 0,14 22 0,8 6 0,26 16 0,18 15 0,6 7 0,10 8 0,2 7 0,0 5 0,-19-8 0,-3-5 0,-12-5 0,-17-20 0,-9-4 0,-22-11 0,-11-15 0,-6-8 0,-8-11 0,-12-9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2.5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253.70117"/>
      <inkml:brushProperty name="anchorY" value="-54895.80078"/>
      <inkml:brushProperty name="scaleFactor" value="0.5"/>
    </inkml:brush>
  </inkml:definitions>
  <inkml:trace contextRef="#ctx0" brushRef="#br0">0 36 24575,'0'0'0,"10"0"0,9 0 0,4 0 0,4-11 0,7-1 0,13 0 0,12 14 0,-39 3 0,-1-1 0,22 8 0,42 18 0,16 23 0,12 13 0,13 16 0,-4 13 0,1-2 0,-9 6 0,-1 3 0,-2 4 0,6-2 0,-11-5 0,-11-15 0,-23-15 0,-16-10 0,-18-11 0,-10-14 0,-5-12 0,5-9 0,-5-8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1.5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464.67969"/>
      <inkml:brushProperty name="anchorY" value="-39624.00781"/>
      <inkml:brushProperty name="scaleFactor" value="0.5"/>
    </inkml:brush>
  </inkml:definitions>
  <inkml:trace contextRef="#ctx0" brushRef="#br0">2151 1 24575,'0'0'0,"-5"0"0,-7 0 0,-11 17 0,-16 12 0,-15 17 0,-19 8 0,-9 12 0,-6 7 0,-14 7 0,-17 9 0,0 2 0,4 7 0,1-12 0,7-2 0,13 3 0,5-6 0,11-1 0,-3 1 0,5 0 0,-6 7 0,-2 1 0,4 1 0,-5-7 0,15-1 0,-5-12 0,17-11 0,8-6 0,10-14 0,12-7 0,10-15 0,17-18 0,1 1 0,0 1 0,0-1 0,-1 0 0,1 0 0,0 0 0,0 0 0,0 0 0,-1 0 0,1 1 0,0-1 0,0 0 0,-1 0 0,1 0 0,0 0 0,0 0 0,-1 0 0,1 0 0,0 0 0,0 0 0,-1 0 0,1 0 0,0 0 0,0-1 0,-1 1 0,1 0 0,0 0 0,0 0 0,-1 0 0,1 0 0,0 0 0,0 0 0,0-1 0,-1 1 0,1 0 0,0 0 0,0 0 0,0-1 0,0 1 0,-1 0 0,1 0 0,0 0 0,0-1 0,7-37 0,4-5-3823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2.0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317.24902"/>
      <inkml:brushProperty name="anchorY" value="-40449.32031"/>
      <inkml:brushProperty name="scaleFactor" value="0.5"/>
    </inkml:brush>
  </inkml:definitions>
  <inkml:trace contextRef="#ctx0" brushRef="#br0">677 1 24575,'0'0'0,"0"5"0,0 23 0,0 18 0,0 22 0,0 18 0,0 24 0,-11 15 0,-1 28 0,0-9 0,-3 7 0,2-1 0,3-3 0,3 10 0,2-18 0,3 3 0,1-2 0,1-12 0,1-5 0,-6-1 0,-1-13 0,1-3 0,-5-19 0,-10-5 0,-6-16 0,3-11 0,4-12 0,-1-2 0,5-5 0,-1-2 0,-7-9 0,-4-2 0,-8-6 0,-7-5 0,-11-5 0,-22-4 0,-15-7 0,11-2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2.5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625.13574"/>
      <inkml:brushProperty name="anchorY" value="-42333.09766"/>
      <inkml:brushProperty name="scaleFactor" value="0.5"/>
    </inkml:brush>
  </inkml:definitions>
  <inkml:trace contextRef="#ctx0" brushRef="#br0">1 489 24575,'0'0'0,"0"-10"0,6-3 0,28-5 0,34 3 0,29-3 0,39 3 0,44-3 0,20 5 0,24-9 0,15 3-2103,0-2 2704,4 3-902,-19-1-451,-37 4 967,-39 4-323,-29 4 108,-27 3 0,-19 2 0,5-4 0,11-16 2031,8-6-2611,8-16 1695,0 3-1351,-9 7 354,-10 9-118,-32 9 0,-38 7 0,-15 8 0,-1 1 0,-1-1 0,1 1 0,-1-1 0,1 1 0,-1 0 0,1 0 0,-1-1 0,1 1 0,-1 0 0,0 0 0,1-1 0,-1 1 0,1 0 0,-1 0 0,0 0 0,1 0 0,-1 0 0,1 0 0,-1 0 0,0 0 0,1 0 0,-2 1 0,-23-2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4.8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920.6875"/>
      <inkml:brushProperty name="anchorY" value="-25073.17383"/>
      <inkml:brushProperty name="scaleFactor" value="0.5"/>
    </inkml:brush>
  </inkml:definitions>
  <inkml:trace contextRef="#ctx0" brushRef="#br0">0 1 24575,'0'0'0,"5"9"0,19 4 0,-1 4 0,10 4 0,8-3 0,0 20 0,5 1 0,3 14 0,3-2 0,13-2 0,-3 6 0,6-4 0,-7-11 0,-7-11 0,-9-4 0,-1-9 0,-4-1 0,-5 8 0,-2 2 0,3-3 0,-2-4 0,0-11 0,-1-11 0,3-9 0,-6-7 0,-7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6.4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983.61426"/>
      <inkml:brushProperty name="anchorY" value="-26666.36523"/>
      <inkml:brushProperty name="scaleFactor" value="0.5"/>
    </inkml:brush>
  </inkml:definitions>
  <inkml:trace contextRef="#ctx0" brushRef="#br0">558 1 24575,'0'0'0,"0"9"0,0 10 0,0 4 0,0 4 0,0 8 0,-6 6 0,0 0 0,-5 11 0,0-3 0,-4 9 0,2 1 0,-9 12 0,-8 0 0,-3 6 0,3-9 0,-4 14 0,-5-10 0,6-3 0,1-4 0,-3 2 0,1-3 0,6 4 0,2-1 0,1 3 0,5-7 0,6-9 0,5-8 0,-7-1 0,2-6 0,2-3 0,3-9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7.0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410.92676"/>
      <inkml:brushProperty name="anchorY" value="-27284.42188"/>
      <inkml:brushProperty name="scaleFactor" value="0.5"/>
    </inkml:brush>
  </inkml:definitions>
  <inkml:trace contextRef="#ctx0" brushRef="#br0">0 694 24575,'0'0'0,"5"0"0,7 0 0,6 0 0,20 0 0,17 0 0,7-6 0,15-5 0,1-12 0,10-5 0,1 3 0,-4-2 0,-1 1 0,-7-12 0,0 4 0,-5 1 0,-11 7 0,2 2 0,-9 6 0,-6-5 0,-2 4 0,-5 3 0,-4 0 0,19-2 0,-2 3 0,9-3 0,2 4 0,5-8 0,-1 3 0,-14-2 0,-2 3 0,-14 0 0,-7-3 0,2-7 0,8-2 0,0-2 0,-6 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57.6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403.88965"/>
      <inkml:brushProperty name="anchorY" value="-27607"/>
      <inkml:brushProperty name="scaleFactor" value="0.5"/>
    </inkml:brush>
  </inkml:definitions>
  <inkml:trace contextRef="#ctx0" brushRef="#br0">1 1 24575,'0'0'0,"4"0"0,3 5 0,-1 18 0,-2 6 0,0 15 0,-2 3 0,-1 16 0,0 8 0,-7 13 0,0 6 0,0-4 0,1 11 0,2 17 0,0 10 0,8 27 0,0 17 0,1 15 0,4 10 0,5 11 0,-1-25 0,15-23 0,-3-24 0,-3-27 0,1-25 0,-7-21 0,2-21 0,-6-12 0,9-10 0,-4 3 0,-3 1 0,2-3 0,-4 2 0,2-4 0,3 2 0,9 14 0,8 8 0,13 8 0,-4-5-3823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5.1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838.42773"/>
      <inkml:brushProperty name="anchorY" value="-42861.08594"/>
      <inkml:brushProperty name="scaleFactor" value="0.5"/>
    </inkml:brush>
  </inkml:definitions>
  <inkml:trace contextRef="#ctx0" brushRef="#br0">734 0 24575,'0'0'0,"0"5"0,0 7 0,0 6 0,0 4 0,-5 14 0,-12 20 0,-12 8 0,-16 15 0,-8 11 0,-11-6 0,3-5 0,10 3 0,3 1 0,1-10 0,5 5 0,9-4 0,4-10 0,3 2 0,7-4 0,-6-2 0,5-1 0,-2-13 0,5 5 0,5-6 0,3-4 0,5-4 0,-4 1 0,-4-1 0,1-2 0,1-3 0,3 5 0,2-2 0,2-6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6.1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088.57617"/>
      <inkml:brushProperty name="anchorY" value="-43553.91797"/>
      <inkml:brushProperty name="scaleFactor" value="0.5"/>
    </inkml:brush>
  </inkml:definitions>
  <inkml:trace contextRef="#ctx0" brushRef="#br0">0 1 24575,'0'0'0,"10"0"0,14 0 0,5 0 0,-2 11 0,6 1 0,-5 5 0,-1-1 0,-6 2 0,5 2 0,7 15 0,1 2 0,6-5 0,5 11 0,-1-8 0,-2-1 0,-4-2 0,-9-3 0,2 5 0,-1-6 0,0 0 0,-6-2 0,-7 17 0,11 1 0,1 1 0,-3 2 0,-5-3 0,-1-4 0,-5-3 0,1 2 0,-4-3 0,9-1 0,-4-2 0,4 3 0,-5 0 0,3-1 0,-4-8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7.1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041.75781"/>
      <inkml:brushProperty name="anchorY" value="-45634.37891"/>
      <inkml:brushProperty name="scaleFactor" value="0.5"/>
    </inkml:brush>
  </inkml:definitions>
  <inkml:trace contextRef="#ctx0" brushRef="#br0">0 51 24575,'0'0'0,"0"-10"0,6-3 0,5 1 0,12 3 0,16 2 0,14 8 0,9 14 0,19 1 0,13 17 0,10 4 0,7 12 0,-8 6 0,-15-2 0,-7 1 0,-14-5 0,-19-6 0,-11-10 0,-13-5 0,1-9 0,-6 5 0,-1-5 0,-3 1 0,1-4 0,-3 1 0,-4-3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4.1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123.92773"/>
      <inkml:brushProperty name="anchorY" value="-57163.05859"/>
      <inkml:brushProperty name="scaleFactor" value="0.5"/>
    </inkml:brush>
  </inkml:definitions>
  <inkml:trace contextRef="#ctx0" brushRef="#br0">1198 1 24575,'0'0'0,"-5"14"0,-13 29 0,-16 9 0,0 19 0,-13 5 0,-5 5 0,-4 9 0,-2 2 0,-12 11 0,-18 10 0,-16 22 0,2 9 0,6-7 0,4-4 0,11-1 0,13-11 0,13-15 0,11-10 0,14-19 0,0-22 0,8-13 0,12-17 0,10-23 0,-1-2 0,1 1 0,0-1 0,0 1 0,0 0 0,0-1 0,0 1 0,0 0 0,0-1 0,0 1 0,0 0 0,0-1 0,0 1 0,0 0 0,0-1 0,1 1 0,-1-1 0,0 1 0,0 0 0,1 0 0,11 5 0,3-5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5:08.4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205.25586"/>
      <inkml:brushProperty name="anchorY" value="-47194.50781"/>
      <inkml:brushProperty name="scaleFactor" value="0.5"/>
    </inkml:brush>
  </inkml:definitions>
  <inkml:trace contextRef="#ctx0" brushRef="#br0">1 0 24575,'0'0'0,"0"10"0,11 3 0,12-2 0,17 4 0,4-2 0,2-3 0,-4 3 0,3 3 0,2 9 0,8 4 0,-3 2 0,2 1 0,-10 5 0,-1 0 0,-10-1 0,-4-8 0,-8-1 0,-2 3 0,-5 1 0,1-6 0,8 0 0,-3 0 0,3-6 0,-4 6 0,1-4 0,-5 1 0,-4-4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0.9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9675.07813"/>
      <inkml:brushProperty name="anchorY" value="-139669.5625"/>
      <inkml:brushProperty name="scaleFactor" value="0.5"/>
    </inkml:brush>
  </inkml:definitions>
  <inkml:trace contextRef="#ctx0" brushRef="#br0">0 1 24575,'0'0'0,"0"5"0,6 1 0,5 0 0,1 4 0,4 5 0,15 10 0,9 9 0,14 4 0,17 17 0,9 11 0,6 9 0,9 6 0,12-2 0,-6 2 0,3-5 0,-10 1 0,8 5 0,-4-8 0,-8-10 0,-3 6 0,-8-4 0,9-2 0,-6-2 0,13 4 0,-5-2 0,-12 5 0,3-2 0,5 10 0,7-8 0,-4-8 0,-12-5 0,-8-13 0,-18-8 0,-10-10 0,-9-9 0,-10-8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1.59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3129.00781"/>
      <inkml:brushProperty name="anchorY" value="-142552.67188"/>
      <inkml:brushProperty name="scaleFactor" value="0.5"/>
    </inkml:brush>
  </inkml:definitions>
  <inkml:trace contextRef="#ctx0" brushRef="#br0">2421 1 24575,'0'0'0,"-4"5"0,-25 24 0,-23 23 0,-38 27 0,-36 24 0,-24 12 0,-16 2 0,-3-4 0,8-13 0,11-7 0,23-12 0,28-9 0,20-7 0,61-47 0,-24 30 0,-3 15 0,10-8 0,-5 10 0,-14 10 0,-5 12 0,-15-2 0,-18 20 0,-11 10 0,9 7 0,13-5 0,16-6 0,19-8 0,6-18 0,13-5 0,9-16 0,2-6 0,0 1 0,-2-7 0,3-6 0,3 0 0,3-27 0,10-33 0,19-27 0,2-5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2.2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9734.85156"/>
      <inkml:brushProperty name="anchorY" value="-144137.90625"/>
      <inkml:brushProperty name="scaleFactor" value="0.5"/>
    </inkml:brush>
  </inkml:definitions>
  <inkml:trace contextRef="#ctx0" brushRef="#br0">281 0 24575,'0'0'0,"-4"0"0,-3 6 0,1 11 0,2 6 0,0 22 0,-9 25 0,0 24 0,1 9 0,8 8 0,3 4 0,3 8 0,0 5 0,1 0 0,-1 14 0,0-2 0,-1-3 0,0-12 0,-1-17 0,0-16 0,0-21 0,0-10 0,0-13 0,-1-9 0,1-6 0,0 1 0,-5-7 0,-1 0 0,-6-8 0,-9-5 0,-23-6 0,-26-9 0,4-3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2.8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8438.32813"/>
      <inkml:brushProperty name="anchorY" value="-145204.29688"/>
      <inkml:brushProperty name="scaleFactor" value="0.5"/>
    </inkml:brush>
  </inkml:definitions>
  <inkml:trace contextRef="#ctx0" brushRef="#br0">1 27 24575,'0'0'0,"4"0"0,20 0 0,10 0 0,6-6 0,17 0 0,17 0 0,14 1 0,7 1 0,7 8 0,5 0 0,-8 13 0,19 5 0,7-1 0,8 8 0,-11-4 0,-3-5 0,-5 0 0,-13 0 0,-2 2 0,1-3 0,-10-5 0,3-5 0,3-3 0,-7-3 0,4-2 0,4-1 0,-7-1 0,9 0 0,27-5 0,0-1 0,2 1 0,-8 1 0,-20-10 0,-32 1 0,-26 1-3823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4.4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2667.10156"/>
      <inkml:brushProperty name="anchorY" value="-146381.89063"/>
      <inkml:brushProperty name="scaleFactor" value="0.5"/>
    </inkml:brush>
  </inkml:definitions>
  <inkml:trace contextRef="#ctx0" brushRef="#br0">0 0 24575,'0'0'0,"15"10"0,10 14 0,10 16 0,13 10 0,2 18 0,9 15 0,8 18 0,30 4 0,-1 11 0,4-2 0,-7 0 0,-4-12 0,-15-17 0,-13-12 0,-18-16 0,-9-11 0,-2-15 0,-8-6 0,-1-9 0,-1-6 0,-4-6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4.9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4787.85938"/>
      <inkml:brushProperty name="anchorY" value="-148672.10938"/>
      <inkml:brushProperty name="scaleFactor" value="0.5"/>
    </inkml:brush>
  </inkml:definitions>
  <inkml:trace contextRef="#ctx0" brushRef="#br0">2187 0 24575,'0'0'0,"-5"0"0,-7 11 0,-5 6 0,-5 12 0,-25 15 0,-16 36 0,-34 12 0,-9 20 0,-10 1 0,2 10 0,0-12 0,1-6 0,-6-2 0,-5-11 0,0-5 0,-5-4 0,14 5 0,3 0 0,-3-6 0,12 0 0,0-13 0,17-5 0,10-5 0,15-8 0,12-8 0,15-6 0,34-35 0,-1-1 0,0 1 0,0 0 0,0 0 0,0 0 0,0 0 0,0 0 0,0 0 0,1 0 0,-1 0 0,0 4 0,0-5 0,1 0 0,0 0 0,0 0 0,0-1 0,0 1 0,1 0 0,-1 0 0,0 0 0,0 0 0,0-1 0,1 1 0,-1 0 0,0 0 0,1 0 0,-1-1 0,1 1 0,-1 0 0,1-1 0,-1 1 0,1 0 0,0 0 0,18 10 0,24-12 0,0-3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5.5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1697.07813"/>
      <inkml:brushProperty name="anchorY" value="-149571.42188"/>
      <inkml:brushProperty name="scaleFactor" value="0.5"/>
    </inkml:brush>
  </inkml:definitions>
  <inkml:trace contextRef="#ctx0" brushRef="#br0">532 0 24575,'0'0'0,"5"0"0,2 6 0,-1 11 0,-1 11 0,-2 23 0,0 19 0,-2 23 0,-1 24 0,1 16 0,-2 3 0,1 4 0,-17 2 0,-7 1 0,-4-17 0,-10-7 0,5-5 0,1-10 0,2-6 0,-10-11 0,0 6 0,6 10 0,8 4 0,3 0 0,1-4 0,6-4 0,4-17 0,-7-21 0,4-14 0,-4-18 0,16-26 0,1-1 0,0-1 0,0 1 0,-1 0 0,1-1 0,0 1 0,-1-1 0,1 0 0,-4 1 0,-29 6 0,3-6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6.0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0149.55469"/>
      <inkml:brushProperty name="anchorY" value="-151137.26563"/>
      <inkml:brushProperty name="scaleFactor" value="0.5"/>
    </inkml:brush>
  </inkml:definitions>
  <inkml:trace contextRef="#ctx0" brushRef="#br0">0 1 24575,'0'0'0,"24"4"0,48 3 0,37 4 0,47 0 0,38-1 0,23-3 0,21 3-1385,11-1 1781,-10 3-594,-25-1 198,-13-2 0,-30-2 0,-33-3 0,-24-2 339,-28-1-436,-78-1 145,-10 0-48,-78 0 0,-126 10 0,-6 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6.8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3095.83594"/>
      <inkml:brushProperty name="anchorY" value="-152290.23438"/>
      <inkml:brushProperty name="scaleFactor" value="0.5"/>
    </inkml:brush>
  </inkml:definitions>
  <inkml:trace contextRef="#ctx0" brushRef="#br0">0 0 24575,'0'0'0,"0"10"0,6 3 0,11-1 0,12 3 0,27 26 0,14 10 0,29 19 0,17 21 0,15 18 0,14 4 0,5-2 0,-4-5 0,-7-1 0,-18-16 0,-14-17 0,-23-15 0,-13-18 0,-10-4 0,-11-12 0,-9-7 0,-6-7 0,-11-4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4.7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940.03125"/>
      <inkml:brushProperty name="anchorY" value="-58107.95703"/>
      <inkml:brushProperty name="scaleFactor" value="0.5"/>
    </inkml:brush>
  </inkml:definitions>
  <inkml:trace contextRef="#ctx0" brushRef="#br0">351 1 24575,'0'0'0,"-5"5"0,-13 18 0,-5 6 0,1 15 0,-3 3 0,0 5 0,4 7 0,-5 3 0,4 6 0,4 11 0,6 5 0,4 9 0,4 6 0,3 13 0,1 9 0,1 3 0,0 11 0,5 5 0,1-14 0,-1-4 0,-1-1 0,4-3 0,-1-2 0,-1-12 0,-2-7 0,-1-18 0,-2-10 0,-1-8 0,-1-11 0,0-7 0,-12-8 0,0 8 0,-5-3 0,1-1 0,3 2 0,4-1 0,-3-4 0,-2-1 0,-10-9 0,-4 4 0,3-6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7.3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5809.86719"/>
      <inkml:brushProperty name="anchorY" value="-154497.65625"/>
      <inkml:brushProperty name="scaleFactor" value="0.5"/>
    </inkml:brush>
  </inkml:definitions>
  <inkml:trace contextRef="#ctx0" brushRef="#br0">1975 1 24575,'0'0'0,"-5"0"0,-13 0 0,-27 17 0,-12 23 0,-24 12 0,-21 19 0,-22 16 0,-23 12 0,-15 2 0,-9 6 0,7 2 0,11 2 0,23 8 0,28-6 0,15 0 0,14 0 0,11 5 0,16 0 0,3-12 0,7-6 0,-7-12 0,7-6 0,3-14 0,8-12 0,7-28 0,7-14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7.9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2820.17188"/>
      <inkml:brushProperty name="anchorY" value="-155511.48438"/>
      <inkml:brushProperty name="scaleFactor" value="0.5"/>
    </inkml:brush>
  </inkml:definitions>
  <inkml:trace contextRef="#ctx0" brushRef="#br0">1 0 24575,'0'0'0,"4"0"0,3 17 0,10 23 0,5 17 0,4 26 0,15 21 0,-5 17 0,0 11 0,-3-3 0,-6 3 0,-3 2 0,-6-4 0,11-9 0,-5-5 0,3-20 0,-6-14 0,-5-17 0,-6-15 0,-4 1 0,-3-7 0,-14 1 0,-7 1 0,-5-2 0,-16-4 0,30-34 0,0 0 0,0 0 0,-17 7 0,12-7 0,0-1 0,-23 6 0,-21 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48.4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3996.96094"/>
      <inkml:brushProperty name="anchorY" value="-158472.23438"/>
      <inkml:brushProperty name="scaleFactor" value="0.5"/>
    </inkml:brush>
  </inkml:definitions>
  <inkml:trace contextRef="#ctx0" brushRef="#br0">0 367 24575,'0'0'0,"5"0"0,18-11 0,29-6 0,38-1 0,25-3 0,47 4 0,17-3 0,16 5 0,14 4 0,2 3 0,6 4 0,-2 2 0,-26 1 0,-10 1 0,-21 1 0,-33 0 0,-19 0 0,-27-1 0,-66-2 0,-1 0 0,23-5 0,31-15 0,8-18 0,17 1 0,10 6 0,-3 1 0,-2 9 0,-25 8 0,-21 5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27.3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24575,'0'0'0,"5"0"0,2 11 0,10 1 0,5 5 0,-1 3 0,8-1 0,7 1 0,1 8 0,17 7 0,5-3 0,-3-1 0,7 11 0,11-2 0,-6 11 0,-1-7 0,-4 2 0,-8-4 0,-8 2 0,-8-4 0,7-8 0,2 3 0,-9 2 0,15 0 0,7 5 0,4 9 0,-5-2 0,10-2 0,-8 1 0,0 7 0,-3 2 0,4-4 0,0 0 0,-13 0 0,-7-11 0,-12-5 0,-11-4 0,3-4 0,-7 3 0,-3 1 0,1-1 0,-4 0 0,4-7 0,-3 4 0,-2 0 0,-3-5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28.1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46.53296"/>
      <inkml:brushProperty name="anchorY" value="-2616.15918"/>
      <inkml:brushProperty name="scaleFactor" value="0.5"/>
    </inkml:brush>
  </inkml:definitions>
  <inkml:trace contextRef="#ctx0" brushRef="#br0">2518 0 24575,'0'0'0,"-10"5"0,-9 7 0,-9 11 0,-11 10 0,-7-1 0,-11 11 0,-4 0 0,-8 15 0,0-7 0,-10 2 0,3-6 0,-4 0 0,10-10 0,0 2 0,-2-4 0,3 4 0,3-2 0,-3 4 0,-14 9 0,6 5 0,4-8 0,5 0 0,-2-5 0,4 2 0,3 1 0,-10 10 0,-9 7 0,-4 4 0,-9 5 0,10-1 0,2 4 0,7-3 0,1-3 0,11-4 0,-2 3 0,9-8 0,14-1 0,7-14 0,12-1 0,9-6 0,7-3 0,9-33 0,-1 1 0,0 0 0,0 0 0,1 0 0,-1 0 0,0 0 0,1 0 0,0 0 0,-1 0 0,1 0 0,2 2 0,-3-5 0,0 2 0,1 0 0,-1-1 0,1 1 0,0-1 0,-1 1 0,1-1 0,0 1 0,-1-1 0,1 1 0,0-1 0,0 1 0,-1-1 0,1 0 0,0 0 0,0 1 0,0-1 0,0 0 0,-1 0 0,1 0 0,2 0 0,15-1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28.9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643.12616"/>
      <inkml:brushProperty name="anchorY" value="-3579.18921"/>
      <inkml:brushProperty name="scaleFactor" value="0.5"/>
    </inkml:brush>
  </inkml:definitions>
  <inkml:trace contextRef="#ctx0" brushRef="#br0">205 0 24575,'0'0'0,"0"10"0,11 9 0,1 4 0,-1 4 0,-1 13 0,-3 7 0,-3 12 0,-7 3 0,-2 14 0,0 5 0,-6-2 0,-5 2 0,2-4 0,2 0 0,-9-5 0,4 7 0,2 13 0,4 15 0,4 6 0,3 16 0,2 8 0,1-12 0,2-9 0,-6-6 0,-5-13 0,-1-8 0,1-4 0,-4 3 0,3 4 0,2 7 0,3-12 0,-10-18 0,2-10 0,7-18 0,3-14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29.5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864.01794"/>
      <inkml:brushProperty name="anchorY" value="-5234.36279"/>
      <inkml:brushProperty name="scaleFactor" value="0.5"/>
    </inkml:brush>
  </inkml:definitions>
  <inkml:trace contextRef="#ctx0" brushRef="#br0">0 1 24575,'0'0'0,"0"5"0,0 7 0,0 5 0,6 11 0,5-2 0,1 7 0,15 1 0,10 5 0,15-6 0,23 4 0,21-2 0,24 5 0,25 4 0,21-2 0,15-8 0,6 3 0,-6-8 0,-14-3 0,-21-6 0,-26-7 0,-17-4 0,-24-5 0,-24-3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30.2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17.3905"/>
      <inkml:brushProperty name="anchorY" value="-6848.99219"/>
      <inkml:brushProperty name="scaleFactor" value="0.5"/>
    </inkml:brush>
  </inkml:definitions>
  <inkml:trace contextRef="#ctx0" brushRef="#br0">0 1 24575,'0'0'0,"5"0"0,8 0 0,10 11 0,5 6 0,3 17 0,1 4 0,12 20 0,4 10 0,11 9 0,4 11 0,17 15 0,7 2 0,-3 5 0,8 7 0,5 8 0,10 5 0,6-5 0,-14-20 0,-11 1 0,-6-13 0,-15-5 0,-11-16 0,-18-12 0,-2-7 0,-5-9 0,-2-7 0,-7-4 0,-1-9 0,6 4 0,7-1 0,2-5 0,5-5 0,0-6 0,-8-4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30.8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20.45483"/>
      <inkml:brushProperty name="anchorY" value="-9898.06055"/>
      <inkml:brushProperty name="scaleFactor" value="0.5"/>
    </inkml:brush>
  </inkml:definitions>
  <inkml:trace contextRef="#ctx0" brushRef="#br0">1718 1 24575,'0'0'0,"-14"9"0,-17 21 0,-26 17 0,-16 14 0,-10 6 0,-11 8 0,-3-13 0,0-2 0,8-4 0,14-13 0,8-1 0,2-5 0,-7 7 0,0-1 0,-14-2 0,-4 7 0,-2 4 0,0 9 0,7 1 0,2 7 0,18-6 0,12-13 0,18-9 0,12-1 0,6-11 0,6-7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31.4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86.30615"/>
      <inkml:brushProperty name="anchorY" value="-10136.0791"/>
      <inkml:brushProperty name="scaleFactor" value="0.5"/>
    </inkml:brush>
  </inkml:definitions>
  <inkml:trace contextRef="#ctx0" brushRef="#br0">836 0 24575,'0'0'0,"0"5"0,0 13 0,0 5 0,-11 10 0,-12 20 0,-6 18 0,-9 22 0,-7 18 0,-17 20 0,-4 10 0,-2 6 0,7 2 0,2 0 0,3 3 0,6-6 0,1-8 0,0-8 0,10-13 0,9-5 0,11 3 0,2-19 0,6 1 0,4-17 0,4-4 0,-4-19 0,1-10 0,0-10 0,-3-12 0,9-27 0,0 2 0,0 1 0,0-1 0,0 0 0,0 0 0,0 0 0,0 1 0,0-1 0,0 0 0,-1 0 0,1 0 0,0 0 0,0 0 0,0 1 0,0-1 0,-1 0 0,1 0 0,0 0 0,0 0 0,0 0 0,-1 0 0,1 0 0,0 0 0,0 1 0,0-1 0,-1 0 0,1 0 0,0 0 0,0 0 0,0 0 0,-1 0 0,1 0 0,0 0 0,0 0 0,0-1 0,-1 1 0,1 0 0,0 0 0,0 0 0,0 0 0,-1 0 0,1 0 0,0 0 0,0 0 0,0 0 0,0-1 0,-1 1 0,1 0 0,0 0 0,0 0 0,0 0 0,0-1 0,-8-8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5.2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0574.11914"/>
      <inkml:brushProperty name="anchorY" value="-59963"/>
      <inkml:brushProperty name="scaleFactor" value="0.5"/>
    </inkml:brush>
  </inkml:definitions>
  <inkml:trace contextRef="#ctx0" brushRef="#br0">0 176 24575,'0'0'0,"14"-5"0,34-13 0,10-5 0,24-11 0,38 4 0,22 5 0,30 6 0,16 7 0,-1 6 0,-1 3 0,-15 2 0,-10 8 0,-21 0 0,-6 11 0,-22 0 0,-22 3 0,-4-3 0,-7-4 0,-5-5 0,-1-3 0,1-3 0,-2-2 0,-4-1 0,-10 0 0,-3-1 0,-13 5 0,-12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32.0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665.7204"/>
      <inkml:brushProperty name="anchorY" value="-11658.80762"/>
      <inkml:brushProperty name="scaleFactor" value="0.5"/>
    </inkml:brush>
  </inkml:definitions>
  <inkml:trace contextRef="#ctx0" brushRef="#br0">1 0 24575,'0'0'0,"4"0"0,42 0 0,29 0 0,33 0 0,32 6 0,41 0 0,25-1 0,12-6 0,-9-1 0,-13-1 0,-28-1 0,-32 1 0,-29 1 0,-39 6 0,-29 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06.5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24575,'0'0'0,"4"0"0,9 0 0,4 11 0,-1 6 0,15 1 0,-3 2 0,7 3 0,0 8 0,12 7 0,15 13 0,10 10 0,14 11 0,11 17 0,-4 0 0,5 8 0,4 4 0,-8-6 0,3-8 0,-4-10 0,-1-2 0,-3-6 0,3 7 0,-11-9 0,-8-9 0,-7-3 0,-10-14 0,-10-7 0,-8 1 0,1 3 0,-4-1 0,15-1 0,4-2 0,10 4 0,-3 4 0,10-1 0,0 4 0,4-3 0,-14-3 0,-9-9 0,-10-8 0,-7-3 0,1-6 0,4-5 0,-8-3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07.3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587.36377"/>
      <inkml:brushProperty name="anchorY" value="-2992.08765"/>
      <inkml:brushProperty name="scaleFactor" value="0.5"/>
    </inkml:brush>
  </inkml:definitions>
  <inkml:trace contextRef="#ctx0" brushRef="#br0">1897 1 24575,'0'0'0,"-10"5"0,-9 18 0,-3 6 0,-16 27 0,-8 8 0,-18 5 0,-5 6 0,-7 4 0,2-9 0,2-9 0,-1 1 0,-2-9 0,2 4 0,-1-5 0,3-1 0,-2 1 0,3 1 0,-2-5 0,3 6 0,-3-4 0,3 7 0,-3-5 0,9-4 0,-3 5 0,8-5 0,8-4 0,7-10 0,1 12 0,-7 3 0,-3 5 0,2-3 0,11-5 0,15-11 0,23-33 0,0 0 0,0 0 0,0 0 0,0 0 0,1 0 0,-1 0 0,1 0 0,-1 0 0,1 5 0,0-6 0,0 0 0,1-1 0,-1 1 0,0 0 0,0 0 0,1-1 0,-1 1 0,1 0 0,-1-1 0,0 1 0,1 0 0,-1-1 0,1 1 0,-1 0 0,1-1 0,0 1 0,-1-1 0,1 1 0,0-1 0,-1 1 0,1-1 0,0 0 0,0 1 0,34 7 0,1-6-3823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08.3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9.15656"/>
      <inkml:brushProperty name="anchorY" value="-3706.66138"/>
      <inkml:brushProperty name="scaleFactor" value="0.5"/>
    </inkml:brush>
  </inkml:definitions>
  <inkml:trace contextRef="#ctx0" brushRef="#br0">370 1 24575,'0'0'0,"0"9"0,-11 4 0,-7 4 0,1 4 0,-4 4 0,-2 7 0,3 1 0,-6 1 0,-2-6 0,5-1 0,-2 10 0,7-1 0,4 2 0,0 9 0,4-2 0,-9-2 0,2 9 0,3-5 0,-2-2 0,3 6 0,3-3 0,4 12 0,2-3 0,2-4 0,1 4 0,2-5 0,-1-5 0,1 5 0,-1 0 0,1 3 0,-1 7 0,0 7 0,0-1 0,0 6 0,0 8 0,6-2 0,5 7 0,6-4 0,5 6 0,-2 0 0,-4-11 0,7-8 0,-4-5 0,-3-11 0,-5-9 0,1-7 0,4-11 0,-3-9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09.0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422.04916"/>
      <inkml:brushProperty name="anchorY" value="-5081.97021"/>
      <inkml:brushProperty name="scaleFactor" value="0.5"/>
    </inkml:brush>
  </inkml:definitions>
  <inkml:trace contextRef="#ctx0" brushRef="#br0">1 1 24575,'0'0'0,"0"5"0,0 7 0,0 5 0,5-1 0,7-2 0,5 13 0,16 3 0,15 3 0,14-5 0,16-2 0,3-5 0,20-7 0,3-5 0,10 7 0,4 3 0,13-1 0,5-4 0,-1-3 0,-15-4 0,-5-4 0,-22-1 0,-19-2 0,-11 0 0,-9-1 0,-9 0 0,11-5 0,-5 0 0,2 0 0,6-5 0,2 1 0,-6 2 0,-11-4 0,-8 3 0,6 1 0,-2 2 0,-8 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0.0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62.0437"/>
      <inkml:brushProperty name="anchorY" value="-6352.19482"/>
      <inkml:brushProperty name="scaleFactor" value="0.5"/>
    </inkml:brush>
  </inkml:definitions>
  <inkml:trace contextRef="#ctx0" brushRef="#br0">0 1 24575,'0'0'0,"0"5"0,6 1 0,5 6 0,0 4 0,5 16 0,-2 9 0,3 14 0,9 17 0,-4 9 0,9 12 0,0 2 0,6-5 0,7-2 0,10-8 0,-2-1 0,-3-18 0,-10 0 0,-6 2 0,1-1 0,-2 10 0,-6 11 0,-7 11 0,-2-4 0,2 1 0,7-2 0,-4-2 0,-2-12 0,-1 4 0,1-11 0,-3-11 0,1-3 0,-4-9 0,-3-6 0,7-4 0,-2 1 0,-2-2 0,2-6 0,-4-2 0,-2-7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0.6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770.84717"/>
      <inkml:brushProperty name="anchorY" value="-9661.28125"/>
      <inkml:brushProperty name="scaleFactor" value="0.5"/>
    </inkml:brush>
  </inkml:definitions>
  <inkml:trace contextRef="#ctx0" brushRef="#br0">2144 1 24575,'0'0'0,"-15"0"0,-10 5 0,-10 7 0,-19 11 0,-24 22 0,-27 20 0,-14 8 0,-17 13 0,-8 11 0,-20-10 0,3-1 0,-4-14 0,4 5 0,6-5 0,26-10 0,28-15 0,9-4 0,9-7 0,9-3 0,13-3 0,16 4 0,15-1 0,29-32 0,-1 2 0,1-1 0,-1 1 0,1-1 0,0 1 0,0-1 0,0 1 0,-1 5 0,6-10 0,-4 3 0,1-1 0,-1 1 0,1-1 0,0 1 0,-1-1 0,1 1 0,0-1 0,0 1 0,-1-1 0,1 1 0,0-1 0,0 0 0,0 0 0,-1 1 0,1-1 0,0 0 0,0 0 0,0 0 0,0 0 0,-1 0 0,1 0 0,0 0 0,0 0 0,0 0 0,0 0 0,-1-1 0,2 1 0,70-21 0,4-6-3823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1.3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85.16895"/>
      <inkml:brushProperty name="anchorY" value="-9746.51074"/>
      <inkml:brushProperty name="scaleFactor" value="0.5"/>
    </inkml:brush>
  </inkml:definitions>
  <inkml:trace contextRef="#ctx0" brushRef="#br0">995 1 24575,'0'0'0,"-4"0"0,-9 0 0,2 11 0,0 17 0,-8 13 0,1 3 0,-2 0 0,-8 9 0,3-3 0,-7-4 0,6 12 0,-1 1 0,-5 20 0,5 11 0,-16 11 0,-12 13 0,0 5 0,8 7 0,6 11 0,-5 11 0,8-8 0,10-11 0,8-13 0,3-18 0,0-3 0,-2-7 0,3-2 0,4-2 0,3-6 0,-7-6 0,1-12 0,-3-9 0,3 1 0,-3 0 0,-2-4 0,4 0 0,-9-9 0,4-5 0,-2-4 0,5-2 0,-1-8 0,4-5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1.8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226.15286"/>
      <inkml:brushProperty name="anchorY" value="-11542.30469"/>
      <inkml:brushProperty name="scaleFactor" value="0.5"/>
    </inkml:brush>
  </inkml:definitions>
  <inkml:trace contextRef="#ctx0" brushRef="#br0">1 1 24575,'0'0'0,"9"0"0,21 0 0,11 0 0,14 0 0,18 11 0,19 6 0,13 17 0,20 5 0,3 12 0,8-5 0,-19-3 0,-11-11 0,-15 2 0,-2-9 0,-16-6 0,5 4 0,-12-5 0,-10-4 0,-3 2 0,-14 2 0,-5 2 0,-31-15 0,0-1 0,0-1 0,0 1 0,-1 0 0,1 0 0,2 6 0,10 22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2.8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23.11963"/>
      <inkml:brushProperty name="anchorY" value="-13084.04688"/>
      <inkml:brushProperty name="scaleFactor" value="0.5"/>
    </inkml:brush>
  </inkml:definitions>
  <inkml:trace contextRef="#ctx0" brushRef="#br0">0 0 24575,'0'0'0,"0"5"0,0 7 0,0 5 0,0 11 0,0 3 0,0 3 0,6-1 0,-1 6 0,18-2 0,10 5 0,16 9 0,2-1 0,-1-3 0,1 6 0,1-3 0,7 6 0,-5 2 0,1 6 0,6 1 0,-6-7 0,-5 5 0,4-13 0,1-2 0,6 11 0,-10-4 0,-5 1 0,-7-5 0,-11-6 0,-9-11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6.0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305.91016"/>
      <inkml:brushProperty name="anchorY" value="-60933.73047"/>
      <inkml:brushProperty name="scaleFactor" value="0.5"/>
    </inkml:brush>
  </inkml:definitions>
  <inkml:trace contextRef="#ctx0" brushRef="#br0">1 1 24575,'0'0'0,"14"9"0,11 21 0,15 38 0,9 34 0,12 28 0,9 38 0,13 14 0,16 8-642,4 22 825,10 4-274,-1 0 91,6 4 0,1-5 0,-1-15 0,-11-16 0,-8-26 0,-18-31 0,-6-19 0,-13-16 0,-6-8 0,14 1 0,5-1 0,0 0 0,-2-11 642,-5-11-826,3-6 276,-9-9-92,-9-13 0,-8-11 0,-39-21 0,0-1 0,-1 1 0,1-1 0,0 0 0,8 0 0,18-1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3.4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45.81006"/>
      <inkml:brushProperty name="anchorY" value="-15390.40039"/>
      <inkml:brushProperty name="scaleFactor" value="0.5"/>
    </inkml:brush>
  </inkml:definitions>
  <inkml:trace contextRef="#ctx0" brushRef="#br0">2098 1 24575,'0'0'0,"-4"0"0,-20 5 0,-10 13 0,-39 16 0,-25 17 0,-28 19 0,-14 16 0,-14 19 0,-8 14 0,-12 17 0,14 13-713,16-7 917,24 1-306,6-8 102,16-17 0,20-13 0,16-15 0,20-19 0,0-10 0,6-13 0,3-2 0,-10-1 713,8-4-917,1-4 306,8-2-102,2-9 0,24-28 0,-1 3 0,1-1 0,-1 1 0,0-1 0,1 0 0,-1 1 0,1-1 0,-1 0 0,0 1 0,1-1 0,-1 0 0,0 0 0,0 1 0,1-1 0,-1 0 0,0 0 0,1 0 0,-1 0 0,0 0 0,0 0 0,1 0 0,-1 0 0,0-1 0,0 1 0,3 1 0,-2-2 0,-1 1 0,1-1 0,0 1 0,0-1 0,0 1 0,0 0 0,0-1 0,0 1 0,0-1 0,0 1 0,0-1 0,0 1 0,0 0 0,0-1 0,0 1 0,0-1 0,0 1 0,0-1 0,1 1 0,-1 0 0,0-1 0,0 1 0,0-1 0,1 1 0,-1 0 0,0-1 0,1 1 0,-1 0 0,1-1 0,31-39 0,34-29 0,-1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4.1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00.79224"/>
      <inkml:brushProperty name="anchorY" value="-16103.96777"/>
      <inkml:brushProperty name="scaleFactor" value="0.5"/>
    </inkml:brush>
  </inkml:definitions>
  <inkml:trace contextRef="#ctx0" brushRef="#br0">1038 1 24575,'0'0'0,"0"5"0,-5 18 0,-12 23 0,-1 28 0,-15 29 0,-15 27 0,-1 13 0,-22 7 0,-8-3 0,-2-1 0,9-8 0,6-2 0,15-12 0,5 1 0,7 0 0,10-7 0,10-14 0,-4-8 0,1-2 0,2-9 0,-5 3 0,3 4 0,-7-11 0,-1 5 0,5-13 0,0-11 0,0-17 0,22-46 0,1 3 0,1-1 0,-1 0 0,1 1 0,-1-1 0,0 0 0,0 0 0,1 0 0,-1 0 0,0-1 0,0 1 0,0-1 0,0 1 0,0-1 0,0 1 0,0-1 0,-2 0 0,3 3 0,-2-3 0,0 0 0,0 0 0,0 0 0,0 0 0,0 0 0,1-1 0,-1 1 0,-5-2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14.7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552.97144"/>
      <inkml:brushProperty name="anchorY" value="-17739.9375"/>
      <inkml:brushProperty name="scaleFactor" value="0.5"/>
    </inkml:brush>
  </inkml:definitions>
  <inkml:trace contextRef="#ctx0" brushRef="#br0">1 0 24575,'0'0'0,"14"0"0,12 11 0,20 12 0,36 6 0,26-2 0,35 12 0,19-5 0,7-1 0,4-2 0,-4-6 0,-6-8 0,-7 5 0,-17-4 0,-17-4 0,-14-5 0,-16-8 0,2-4 0,-9-2 0,-2-5 0,-1 0 0,11-4 0,-5 1 0,0 3 0,-6 3 0,-8-9 0,-11 1 0,-17 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46.1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10.24194"/>
      <inkml:brushProperty name="anchorY" value="-4400.4917"/>
      <inkml:brushProperty name="scaleFactor" value="0.5"/>
    </inkml:brush>
  </inkml:definitions>
  <inkml:trace contextRef="#ctx0" brushRef="#br0">1 0 24575,'0'0'0,"0"10"0,0 9 0,0 4 0,0 15 0,11 2 0,0 7 0,1 4 0,3-3 0,9-3 0,20 17 0,-2 8 0,12 2 0,3 11 0,-3-8 0,11 1 0,6-4 0,-5 1 0,-2 2 0,-3-4 0,-2-2 0,-7-16 0,10 3 0,-6-9 0,12-4 0,11 5 0,11-3 0,-7-9 0,7-4 0,-69-19 0,35 19 0,15 12 0,-7-6 0,1 8 0,-2-3 0,-7-8 0,-14-4 0,-40-33 0,0 4 0,0-1 0,0 0 0,1-1 0,-1 1 0,0 0 0,0 0 0,1-1 0,-1 0 0,0 1 0,4-1 0,-5 2 0,0-2 0,0 0 0,0 0 0,0 0 0,0 0 0,0 0 0,0 0 0,0-1 0,0 1 0,0 0 0,0 0 0,0-1 0,0 1 0,0-1 0,-1 1 0,3-2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46.9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02.38623"/>
      <inkml:brushProperty name="anchorY" value="-7180.69482"/>
      <inkml:brushProperty name="scaleFactor" value="0.5"/>
    </inkml:brush>
  </inkml:definitions>
  <inkml:trace contextRef="#ctx0" brushRef="#br0">1757 1 24575,'0'0'0,"-4"0"0,-14 5 0,-11 12 0,-4 6 0,-3 5 0,0 2 0,-4-5 0,2 6 0,1 0 0,2 5 0,-8 12 0,-5-6 0,-4 3 0,2 3 0,5-4 0,-12 3 0,-2 7 0,-2-3 0,11-4 0,6 1 0,8 1 0,4-10 0,9-4 0,-4 7 0,0-1 0,0-3 0,-18 10 0,-7 3 0,-10 9 0,-4-4 0,-1-4 0,2-1 0,-4-6 0,3 1 0,6 1 0,4-3 0,7-10 0,7-3 0,11-4 0,4-7 0,15-6 0,23-22 0,17-16 0,3-4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47.7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00.03906"/>
      <inkml:brushProperty name="anchorY" value="-7675.5874"/>
      <inkml:brushProperty name="scaleFactor" value="0.5"/>
    </inkml:brush>
  </inkml:definitions>
  <inkml:trace contextRef="#ctx0" brushRef="#br0">370 0 24575,'0'0'0,"0"5"0,0 13 0,0 11 0,0 4 0,0 9 0,0 5 0,-6 16 0,1 4 0,-12 7 0,0-2 0,-4-1 0,-2-10 0,-2-4 0,-8-14 0,6 5 0,-2-6 0,7-4 0,6 3 0,5 3 0,6-2 0,-3 8 0,2-2 0,1 14 0,-4-4 0,0-5 0,-9 6 0,2-2 0,1 7 0,3-5 0,5-7 0,2-2 0,3 0 0,1 6 0,1-3 0,1-6 0,0-4 0,-1 5 0,6 2 0,0 3 0,6 3 0,-1-6 0,-2 1 0,-2-5 0,-3-10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48.4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71.28625"/>
      <inkml:brushProperty name="anchorY" value="-8847.1709"/>
      <inkml:brushProperty name="scaleFactor" value="0.5"/>
    </inkml:brush>
  </inkml:definitions>
  <inkml:trace contextRef="#ctx0" brushRef="#br0">0 1 24575,'0'0'0,"10"0"0,9 0 0,26 0 0,17 11 0,29 11 0,16 7 0,9-2 0,11 7 0,-11-1 0,5-6 0,2-6 0,0-7 0,3-6 0,-1-4 0,-19-8 0,-20-3 0,-9-5 0,-16 0 0,-12-4 0,-9-4 0,-2-8 0,-3 3 0,-3 4 0,-1 0 0,4 5 0,-1 4 0,-12 5 0,-18 3 0,-7 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58.1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138.82715"/>
      <inkml:brushProperty name="anchorY" value="-18712.72461"/>
      <inkml:brushProperty name="scaleFactor" value="0.5"/>
    </inkml:brush>
  </inkml:definitions>
  <inkml:trace contextRef="#ctx0" brushRef="#br0">0 0 24575,'0'0'0,"0"10"0,6 3 0,0 5 0,6-3 0,10 3 0,4-3 0,10 3 0,7 12 0,0 4 0,4 2 0,-9 5 0,9-1 0,-10-2 0,4-2 0,-10 3 0,10-2 0,-3 4 0,0 9 0,14-1 0,10 8 0,-2-3 0,1 0 0,5 12 0,-7-5 0,-7 6 0,-13-8 0,-1-6 0,-5-3 0,-2-6 0,-7-5 0,-2-5 0,6 3 0,0-2 0,2 5 0,0 3 0,12-1 0,-1 4 0,0 2 0,3-2 0,-3-4 0,-2 7 0,-4-3 0,9 2 0,4 8 0,15 2 0,-2-9 0,7-1 0,-7-6 0,-7-10 0,-14-9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58.86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143.93945"/>
      <inkml:brushProperty name="anchorY" value="-21774.06836"/>
      <inkml:brushProperty name="scaleFactor" value="0.5"/>
    </inkml:brush>
  </inkml:definitions>
  <inkml:trace contextRef="#ctx0" brushRef="#br0">1857 1 24575,'0'0'0,"-14"14"0,-28 17 0,-10 15 0,-19 8 0,-5 1 0,-16 12 0,-4 7 0,-7 0 0,7-8 0,3 2 0,9-3 0,3-15 0,13 4 0,17-6 0,11-6 0,-3 0 0,4-3 0,8-2 0,-2-4 0,7 4 0,-11-2 0,1-1 0,0 10 0,-4-7 0,1 4 0,1-2 0,9 3 0,3-3 0,-10 4 0,-6 20 0,-6 4 0,-4 3 0,2 4 0,10-2 0,-1-8 0,16-16 0,15-32 0,30-30 0,6-10-3823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59.7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318.03027"/>
      <inkml:brushProperty name="anchorY" value="-22544.25"/>
      <inkml:brushProperty name="scaleFactor" value="0.5"/>
    </inkml:brush>
  </inkml:definitions>
  <inkml:trace contextRef="#ctx0" brushRef="#br0">483 1 24575,'0'0'0,"0"10"0,-6 9 0,-5 9 0,-1 16 0,-15 3 0,1 10 0,3-2 0,5 1 0,6 0 0,0 5 0,-3 1 0,-4 0 0,-8 5 0,-3-1 0,-8 4 0,5-2 0,-4-8 0,1-2 0,7-8 0,7-2 0,8 0 0,1 2 0,4-4 0,2 1 0,3 2 0,2 8 0,2-4 0,0 1 0,0 1 0,1 5 0,-1 2 0,1 5 0,-1 5 0,0-1 0,0 4 0,0-8 0,0 6 0,0-8 0,0 3 0,0-3 0,0-7 0,0-3 0,0-7 0,0-7 0,0-5 0,0-15 0,0-21 0,0-5 0,0-35 0,0-6-3823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6.5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593.44336"/>
      <inkml:brushProperty name="anchorY" value="-65417.55078"/>
      <inkml:brushProperty name="scaleFactor" value="0.5"/>
    </inkml:brush>
  </inkml:definitions>
  <inkml:trace contextRef="#ctx0" brushRef="#br0">2624 1 24575,'0'0'0,"-4"0"0,-14 0 0,-22 17 0,-28 11 0,-19 24 0,-33 19 0,-15 12 0,-27 13 0,-11 13 0,-7 7 0,-6 8-822,17 2 1057,15-13-352,14-8 117,24-15 0,9-5 0,11-11 0,11 5 0,16-5 0,-2 2 0,-1 6 822,-3-2-1057,-9 1 352,14-10-117,10-17 0,16-11 0,16-26 0,28-18 0,0 1 0,-1 0 0,1 1 0,0-1 0,-1 0 0,1 0 0,0 0 0,-1 0 0,1-1 0,-1 1 0,1 0 0,0 0 0,-1 0 0,1 0 0,0 0 0,-1 0 0,1 0 0,0-1 0,-1 1 0,1 0 0,0 0 0,-1-1 0,1 1 0,0 0 0,0 0 0,-1-1 0,1 1 0,0 0 0,0-1 0,0 1 0,-1 0 0,1-1 0,0 1 0,0 0 0,0-1 0,0 1 0,0 0 0,0-1 0,0 1 0,0 0 0,0-1 0,0 1 0,0 0 0,0-1 0,0 0 0,2-5 0,0-1 0,-1 1 0,1 1 0,1-1 0,2-7 0,39-50 0,3 0-3823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4:00.69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822.02734"/>
      <inkml:brushProperty name="anchorY" value="-23943.91211"/>
      <inkml:brushProperty name="scaleFactor" value="0.5"/>
    </inkml:brush>
  </inkml:definitions>
  <inkml:trace contextRef="#ctx0" brushRef="#br0">0 30 24575,'0'0'0,"0"-5"0,28-1 0,7 0 0,17 1 0,23 2 0,21 0 0,19 2 0,2 1 0,3 11 0,-6 1 0,-13 6 0,-7-3 0,-18 4 0,-15-4 0,-2-3 0,-4-4 0,-6 2 0,-1-2 0,1-1 0,12-3 0,-3-1 0,-4-2 0,10 0 0,6-1 0,5 0 0,0-1 0,-9 1 0,-9 0 0,-11-1 0,-2 1 0,-5 0 0,-9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26:44.6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78.64746"/>
      <inkml:brushProperty name="anchorY" value="-15045.7207"/>
      <inkml:brushProperty name="scaleFactor" value="0.5"/>
    </inkml:brush>
  </inkml:definitions>
  <inkml:trace contextRef="#ctx0" brushRef="#br0">0 143 24575,'0'0'0,"5"0"0,1 5 0,-1-15 0,-1-6 0,-1-6 0,-1-4 0,-1-6 0,5 9 0,-1 10 0,0 8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2.7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111.63281"/>
      <inkml:brushProperty name="anchorY" value="-41399"/>
      <inkml:brushProperty name="scaleFactor" value="0.5"/>
    </inkml:brush>
  </inkml:definitions>
  <inkml:trace contextRef="#ctx0" brushRef="#br0">0 69 24575,'0'0'0,"0"-5"0,11-1 0,7 0 0,-1-10 0,4 0 0,2 3 0,-3 7 0,6 5 0,-4 8 0,1 7 0,2 0 0,-6 10 0,-4 3 0,0 3 0,8-4 0,-3-1 0,3 5 0,-5 1 0,2 0 0,-5 1 0,2-7 0,7 5 0,-2-1 0,2-5 0,-5 0 0,1 0 0,-5 6 0,2 1 0,8-5 0,-4 6 0,3 5 0,1 0 0,0 5 0,8-6 0,-5 2 0,5-2 0,0-7 0,-6-3 0,5-1 0,-1-6 0,-5 6 0,-2-5 0,0-4 0,-5 1 0,6 2 0,7-4 0,2-3 0,6 2 0,0-3 0,-2 9 0,-7 2 0,-3-1 0,3 1 0,0 2 0,-1-5 0,1 7 0,-6 1 0,4 2 0,0-5 0,-5-1 0,-1 7 0,1 6 0,-5 1 0,11 5 0,-3 0 0,1-3 0,0 8 0,6-1 0,0-4 0,0-3 0,-7 8 0,-1-9 0,4-2 0,-5-4 0,0-7 0,-5-8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4.24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8021.44922"/>
      <inkml:brushProperty name="anchorY" value="-44238.05859"/>
      <inkml:brushProperty name="scaleFactor" value="0.5"/>
    </inkml:brush>
  </inkml:definitions>
  <inkml:trace contextRef="#ctx0" brushRef="#br0">2279 1 24575,'0'0'0,"4"0"0,-8 0 0,-8 0 0,-12 0 0,-11 11 0,-9 6 0,-1 0 0,-9 4 0,-4-4 0,-7 2 0,-1 8 0,1-4 0,1 2 0,-3-6 0,7 2 0,2 0 0,-3-4 0,5 7 0,7 2 0,1-3 0,5 0 0,-1 1 0,-1-5 0,2 7 0,3 0 0,-8 9 0,-8 5 0,-4 1 0,-1-1 0,-7 9 0,7-9 0,2-2 0,-5 2 0,2 2 0,12-1 0,2-8 0,6-4 0,4-7 0,11-2 0,-9 6 0,8 1 0,5 2 0,1 1 0,6 5 0,0 1 0,-2-1 0,-9-1 0,4 3 0,-2 0 0,-1-2 0,5-1 0,0 3 0,4-1 0,5-1 0,-7-8 0,3-1 0,3 4 0,3-6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5.4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727.21484"/>
      <inkml:brushProperty name="anchorY" value="-44788.95703"/>
      <inkml:brushProperty name="scaleFactor" value="0.5"/>
    </inkml:brush>
  </inkml:definitions>
  <inkml:trace contextRef="#ctx0" brushRef="#br0">1198 0 24575,'0'0'0,"0"5"0,0 7 0,0 17 0,0 10 0,0 4 0,0 6 0,0 2 0,0 10 0,0-5 0,0-5 0,0 5 0,0-6 0,-6 1 0,0 1 0,-5-5 0,1 1 0,-11-10 0,3 6 0,2 3 0,4 15 0,3-3 0,5 2 0,-4-6 0,1-7 0,1 4 0,2-5 0,-4 1 0,1 2 0,0-4 0,-3-4 0,1 7 0,-10-4 0,2-2 0,-4-5 0,-2 8 0,-2-2 0,-7 8 0,4-2 0,0 2 0,0 6 0,7 2 0,-1 1 0,-6-1 0,5 5 0,-1-6 0,-1-1 0,5 4 0,-1-6 0,6-7 0,-14 5 0,-1 0 0,-3 13 0,-6-4 0,0-1 0,2-7 0,7-7 0,3 4 0,-9-6 0,5-3 0,0 6 0,1-3 0,-4-3 0,6 7 0,6-4 0,1-8 0,6-4 0,4-5 0,-1 4 0,3-12 0,8-22 0,1 1 0,-1 1 0,1-1 0,0 0 0,-1 1 0,1-1 0,0 0 0,-1 1 0,1-1 0,0 0 0,-1 0 0,1 1 0,-1-1 0,1 0 0,-1 0 0,1 0 0,0 1 0,-1-1 0,1 0 0,-1 0 0,1 0 0,-1 0 0,1 0 0,-1 0 0,1 0 0,-1 0 0,0 0 0,-21-32 0,2-5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6.3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2513.82422"/>
      <inkml:brushProperty name="anchorY" value="-47046.76172"/>
      <inkml:brushProperty name="scaleFactor" value="0.5"/>
    </inkml:brush>
  </inkml:definitions>
  <inkml:trace contextRef="#ctx0" brushRef="#br0">0 1 24575,'0'0'0,"15"4"0,10 3 0,15 4 0,15 0 0,-5 4 0,8 9 0,1-2 0,6-3 0,12 1 0,-1-5 0,5 2 0,-11-4 0,-9-3 0,0-4 0,3-2 0,4-3 0,12 6 0,-8-2 0,-2 1 0,7 9 0,2 0 0,-3-2 0,-9-2 0,-5-4 0,-10 3 0,-8-2 0,5-2 0,-5-1 0,13-2 0,3-2 0,8 0 0,6-1 0,-1 0 0,-8-1 0,-9 6 0,-10 1 0,-2-1 0,-5 0 0,-4-2 0,8 0 0,-1-2 0,-2-1 0,-3 0 0,3 0 0,-38 3 0,2-2 0,0 0 0,-1 1 0,1-1 0,-1 1 0,1-1 0,4 5 0,28 17 0,9 11 0,4 15 0,-6-5-3823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7.7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251.23047"/>
      <inkml:brushProperty name="anchorY" value="-48568.88281"/>
      <inkml:brushProperty name="scaleFactor" value="0.5"/>
    </inkml:brush>
  </inkml:definitions>
  <inkml:trace contextRef="#ctx0" brushRef="#br0">1 1 24575,'0'0'0,"0"4"0,5 8 0,1 17 0,0 10 0,4 4 0,-1 17 0,16 20 0,4 9 0,-2 0 0,1 0 0,5-6 0,1-13 0,5-2 0,4-10 0,6 2 0,-2-2 0,2-6 0,-4 0 0,-5-6 0,-3-6 0,2-4 0,-3 8 0,-1-3 0,9 10 0,-1-2 0,-2-3 0,-3 6 0,8-9 0,-2-5 0,9 2 0,-3 2 0,-3-7 0,-6 3 0,2-8 0,-4-8 0,-3-2 0,-3-5 0,-7 6 0,-8 2 0,4 3 0,-4-5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8.6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8620.57422"/>
      <inkml:brushProperty name="anchorY" value="-51439.70313"/>
      <inkml:brushProperty name="scaleFactor" value="0.5"/>
    </inkml:brush>
  </inkml:definitions>
  <inkml:trace contextRef="#ctx0" brushRef="#br0">2570 1 24575,'0'0'0,"0"4"0,-5 8 0,-29 6 0,-7 9 0,-4 10 0,-4 2 0,-10 18 0,-7-2 0,-2 8 0,1 1 0,2 0 0,-4-7 0,9-1 0,1 3 0,-3-6 0,1-5 0,0 0 0,7-6 0,7 2 0,6 1 0,-11 4 0,4-3 0,-10 2 0,-12-5 0,-2 3 0,6 2 0,-3-4 0,4-3 0,-4 7 0,8-8 0,13-4 0,-3-3 0,-4 9 0,-8 4 0,10-1 0,5 3 0,7-3 0,-5-4 0,4-4 0,1 2 0,10-3 0,-8-1 0,8-2 0,-5 4 0,-4-2 0,-5 0 0,1 9 0,-3-1 0,4-7 0,2-3 0,10-4 0,21-12 0,19-36 0,13-29 0,2-4-3823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39.6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090.66797"/>
      <inkml:brushProperty name="anchorY" value="-52475.10547"/>
      <inkml:brushProperty name="scaleFactor" value="0.5"/>
    </inkml:brush>
  </inkml:definitions>
  <inkml:trace contextRef="#ctx0" brushRef="#br0">736 1 24575,'0'0'0,"0"5"0,0 13 0,0 16 0,0 5 0,0 9 0,0 9 0,0 4 0,0 8 0,0-7 0,0 11 0,0 8 0,0 0 0,-6 8 0,-10-5 0,-13 6 0,-5-1 0,-7 0 0,-1 5 0,2-1 0,3-1 0,-4 4 0,9-13 0,2-2 0,2 10 0,2-12 0,-6 1 0,-1-7 0,0 1 0,7-4 0,6 1 0,7-3 0,0-8 0,-7 3 0,1-3 0,4-1 0,-3-6 0,-1 10 0,3 0 0,4-6 0,-3 11 0,4-6 0,3 3 0,2-6 0,3 4 0,2-8 0,0 0 0,1-1 0,1-6 0,-1-17 0,1-22 0,-1-33 0,1-7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0.4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341.20313"/>
      <inkml:brushProperty name="anchorY" value="-54665.85547"/>
      <inkml:brushProperty name="scaleFactor" value="0.5"/>
    </inkml:brush>
  </inkml:definitions>
  <inkml:trace contextRef="#ctx0" brushRef="#br0">12 0 24575,'0'0'0,"-4"0"0,-3 6 0,7 0 0,12 11 0,8 0 0,17 9 0,26 3 0,19-4 0,27 7 0,11-7 0,0-4 0,35-2 0,4-4 0,15-5 0,-18-4 0,-17-3 0,-23-1 0,-27 3 0,-18 0 0,-17 0 0,-13-1 0,9-1 0,-5 4 0,-2 0 0,2-1 0,-4-1 0,-3-2 0,-3-1 0,2-1 0,-1 11 0,4-1 0,10 1 0,4-3 0,15-2 0,13-3 0,12 4 0,-3-1 0,1-1 0,-7-2 0,-20 4 0,-60-4 0,0-3 0,0 1 0,0 0 0,0 0 0,0 1 0,0-1 0,7 7 0,-14-10 0,3 2 0,0 0 0,0 0 0,-1 0 0,1 0 0,0 0 0,0 0 0,-1 1 0,1-1 0,-1 0 0,1 0 0,-1 0 0,1 1 0,-1-1 0,0 0 0,0 0 0,0 1 0,1-1 0,-1 0 0,0 1 0,0-1 0,-1 0 0,1 0 0,0 2 0,-4 1 0,2 0 0,0-1 0,0 1 0,-1-1 0,0 1 0,0-1 0,0 0 0,0 0 0,0 0 0,-5 3 0,-9 7 0,-35 20 0,-30 12 0,-16-1 0,-19 12 0,16-8-3823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7.0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060.32031"/>
      <inkml:brushProperty name="anchorY" value="-66168.08594"/>
      <inkml:brushProperty name="scaleFactor" value="0.5"/>
    </inkml:brush>
  </inkml:definitions>
  <inkml:trace contextRef="#ctx0" brushRef="#br0">1046 0 24575,'0'0'0,"-4"15"0,-8 27 0,-17 10 0,-5 25 0,-3 27 0,-11 29 0,7 30 0,1 31 0,10 8 0,-8 6 0,3 1 0,-1-7 0,2-3 0,-9-8 0,6-18 0,2-23 0,3-17 0,-4-12 0,1-24 0,1-11 0,2-18 0,23-57 0,2-1 0,0 1 0,-13 11 0,-16 20 0,-4-13 0,8 0 0,-4-8 0,2-6 0,2-6 0,6-9 0,-10-15 0,7-3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1.74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706.27344"/>
      <inkml:brushProperty name="anchorY" value="-56414.74609"/>
      <inkml:brushProperty name="scaleFactor" value="0.5"/>
    </inkml:brush>
  </inkml:definitions>
  <inkml:trace contextRef="#ctx0" brushRef="#br0">1 29 24575,'0'0'0,"0"-5"0,0-7 0,11 0 0,6 13 0,0 14 0,4 19 0,2 12 0,14 15 0,1 10 0,12 7 0,0 0 0,-3 2 0,6-5 0,-3 2 0,-4-11 0,-6-9 0,2-5 0,-10-8 0,-2-11 0,-8 1 0,-2 8 0,12-1 0,1 0 0,2 2 0,-1-2 0,5-3 0,-1-8 0,-2-4 0,-2-7 0,4-6 0,-7 5 0,-2-2 0,-2-4 0,-6 8 0,0-2 0,11 2 0,-3 8 0,6-3 0,-6 0 0,-5-4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2.5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8965.17969"/>
      <inkml:brushProperty name="anchorY" value="-58840.73047"/>
      <inkml:brushProperty name="scaleFactor" value="0.5"/>
    </inkml:brush>
  </inkml:definitions>
  <inkml:trace contextRef="#ctx0" brushRef="#br0">2790 1 24575,'0'0'0,"-10"9"0,-9 10 0,-4-1 0,-4 3 0,4 13 0,-12 3 0,-1 7 0,-1 4 0,-9-1 0,-5-4 0,-10-4 0,-2 13 0,-6-2 0,-11 8 0,6-3 0,4 6 0,-7 0 0,9-6 0,-8 11 0,9 4 0,-8 1 0,-2 4 0,2-14 0,-3 2 0,0 2 0,3-7 0,4 5 0,-1-7 0,10 10 0,3-1 0,-9 6 0,-9-1 0,-1 3 0,-9-3 0,10 3 0,-12 3 0,-6 2 0,-2 9 0,2-5 0,7-14 0,14-2 0,14-16 0,18-9 0,15-19 0,29-21 0,-3-1 0,1 0 0,0 0 0,0 1 0,0-1 0,-1 0 0,1 0 0,0 0 0,0 1 0,0-1 0,0 0 0,-1 0 0,1 0 0,0 1 0,0-1 0,0 0 0,0 0 0,0 1 0,0-1 0,0 0 0,0 0 0,0 1 0,0-1 0,0 0 0,0 1 0,0-1 0,0 0 0,0 0 0,0 1 0,0-1 0,0 0 0,0 0 0,0 1 0,0-1 0,0 0 0,0 0 0,0 1 0,1-1 0,-1 0 0,0 0 0,0 0 0,0 1 0,1-1 0,-1 0 0,0 0 0,0 0 0,0 0 0,1 1 0,-1-1 0,0 0 0,23-8 0,28-21 0,6-20 0,18-22 0,12-17 0,-12 10-3823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3.24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531.46484"/>
      <inkml:brushProperty name="anchorY" value="-59971.12109"/>
      <inkml:brushProperty name="scaleFactor" value="0.5"/>
    </inkml:brush>
  </inkml:definitions>
  <inkml:trace contextRef="#ctx0" brushRef="#br0">750 0 24575,'0'0'0,"0"5"0,0 7 0,0 17 0,0 10 0,0 15 0,0 6 0,0 15 0,-11 0 0,-7 28 0,-5 2 0,2 13 0,-2 9 0,-6 0 0,-8 0 0,-1-3 0,5-15 0,-2-3 0,1-14 0,1-5 0,8-10 0,0 4 0,7 0 0,-6-4 0,-1 1 0,4-5 0,5 7 0,-1 7 0,-13-3 0,3 1 0,4-6 0,5-12 0,1 0 0,4-10 0,4-8 0,-2-14 0,8-33 0,1 1 0,1-1 0,-1 0 0,0 0 0,0 0 0,0 0 0,0 0 0,0-1 0,0 1 0,-4 2 0,3-3 0,0 0 0,0 0 0,0 0 0,0 0 0,-1 0 0,1 0 0,-1-1 0,-5 1 0,-25-1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3.9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766.38672"/>
      <inkml:brushProperty name="anchorY" value="-61718.16797"/>
      <inkml:brushProperty name="scaleFactor" value="0.5"/>
    </inkml:brush>
  </inkml:definitions>
  <inkml:trace contextRef="#ctx0" brushRef="#br0">0 17 24575,'0'0'0,"5"0"0,13-5 0,5-1 0,21 0 0,9 7 0,18 1 0,15 7 0,5 6 0,15 17 0,11 4 0,-1 2 0,1 0 0,4 9 0,-6-2 0,-1-7 0,-18-4 0,-1-10 0,-1-7 0,-8-8 0,-2-4 0,5-4 0,10-1 0,1-2 0,21-16 0,-7-1 0,2-5 0,-18-2 0,-8 3 0,-17 0 0,-25 5 0,-48 18 0,2 0 0,-1-1 0,0 0 0,1 1 0,-1-1 0,0 0 0,1 0 0,-1 0 0,0 0 0,0 0 0,0 0 0,2-3 0,-18 13 0,-27 15 0,-4 3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5.0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7296.29297"/>
      <inkml:brushProperty name="anchorY" value="-63002.27734"/>
      <inkml:brushProperty name="scaleFactor" value="0.5"/>
    </inkml:brush>
  </inkml:definitions>
  <inkml:trace contextRef="#ctx0" brushRef="#br0">0 1 24575,'0'0'0,"0"5"0,0 7 0,17 22 0,6 16 0,6 27 0,14 22 0,7 19 0,-1 7 0,8 8 0,3 5 0,11 19 0,7 3 0,-1-11 0,-9-10 0,1-9 0,-4-8 0,-14-22 0,3-15 0,-7-8 0,6 2 0,-4 0 0,-4 3 0,-11 6 0,-4 2 0,1 1 0,0-13 0,-6-12 0,-1-8 0,-6-27 0,-18-32 0,1 1 0,-1 0 0,0 0 0,0 0 0,1 1 0,-1-1 0,0 0 0,0 0 0,1 0 0,-1 1 0,0-1 0,0 0 0,1 0 0,-1 0 0,0 0 0,1 0 0,-1 0 0,0 0 0,0 0 0,1 0 0,-1 1 0,0-1 0,1-1 0,-1 1 0,0 0 0,1 0 0,-1 0 0,0 0 0,1 0 0,-1 0 0,0 0 0,0 0 0,1 0 0,-1 0 0,0-1 0,0 1 0,1 0 0,-1 0 0,0 0 0,0-1 0,1 1 0,-1 0 0,0 0 0,0-1 0,0 1 0,1 0 0,-1 0 0,0-1 0,0 1 0,0 0 0,0-1 0,0 1 0,0-1 0,9-16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5.7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9581.47266"/>
      <inkml:brushProperty name="anchorY" value="-66648.11719"/>
      <inkml:brushProperty name="scaleFactor" value="0.5"/>
    </inkml:brush>
  </inkml:definitions>
  <inkml:trace contextRef="#ctx0" brushRef="#br0">2254 1 24575,'0'0'0,"0"5"0,0 12 0,0 6 0,-6 11 0,-11 7 0,-17 13 0,-5 10 0,-3-2 0,-10 6 0,-3-2 0,-8-6 0,-2 8 0,-17-8 0,-16 5 0,-9-1 0,-8-2 0,4 5 0,-2-2 0,7-2 0,11 5 0,1-2 0,-2 9 0,2-1 0,2 9 0,8-9 0,2-15 0,7-7 0,0-14 0,10-7 0,0-4 0,8-8 0,8-1 0,-4-4 0,11 6 0,16-3 0,27-18 0,-2 1 0,1 0 0,0 1 0,-1-1 0,1 0 0,0 0 0,-1 0 0,1 1 0,0-1 0,0 0 0,-1 0 0,1 1 0,0-1 0,0 0 0,0 1 0,-1-1 0,1 0 0,0 1 0,0-1 0,0 0 0,0 1 0,0-1 0,0 0 0,-1 1 0,1-1 0,0 0 0,0 1 0,0-1 0,0 0 0,0 1 0,1-1 0,-1 0 0,0 1 0,16-7 0,18-16 0,0-2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6.4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397.16406"/>
      <inkml:brushProperty name="anchorY" value="-67331.83594"/>
      <inkml:brushProperty name="scaleFactor" value="0.5"/>
    </inkml:brush>
  </inkml:definitions>
  <inkml:trace contextRef="#ctx0" brushRef="#br0">907 1 24575,'0'0'0,"0"4"0,0 14 0,0 11 0,0 15 0,-6 4 0,-5 5 0,-1 14 0,-10 7 0,-9 6 0,2 16 0,-6 7 0,-12 13 0,-11 9 0,-15 8 0,3-1 0,-6-2 0,15 0 0,4-8 0,15 1 0,13-9 0,0-13 0,3-8 0,0 0 0,-1-10 0,-5 10 0,4 5 0,1-11 0,6-2 0,5-31 0,16-56 0,0 3 0,0 0 0,0-1 0,0 1 0,0 0 0,0 0 0,0-1 0,-1 1 0,1 0 0,0-1 0,0 1 0,-1-1 0,1 1 0,0 0 0,-1-1 0,1 1 0,-1-1 0,1 1 0,-1-1 0,1 1 0,-1-1 0,1 1 0,-1-1 0,1 0 0,-1 1 0,-1-1 0,2 3 0,0-3 0,0 0 0,-1 0 0,1 0 0,0 0 0,0 0 0,-1 0 0,1 0 0,0 0 0,0 0 0,-1-1 0,1 1 0,0 0 0,0 0 0,0 0 0,-1 0 0,1-1 0,0 1 0,0 0 0,0 0 0,0 0 0,-1-1 0,1 1 0,0 0 0,0 0 0,0-1 0,0 1 0,0 0 0,0 0 0,0-1 0,0 1 0,0 0 0,0 0 0,0-1 0,0 1 0,0 0 0,0 0 0,0-1 0,0 1 0,0 0 0,0-1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7.0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475.69922"/>
      <inkml:brushProperty name="anchorY" value="-68852.50781"/>
      <inkml:brushProperty name="scaleFactor" value="0.5"/>
    </inkml:brush>
  </inkml:definitions>
  <inkml:trace contextRef="#ctx0" brushRef="#br0">1 1 24575,'0'0'0,"5"0"0,13 0 0,16 5 0,11 1 0,19 0 0,17 10 0,19 10 0,-1-1 0,11-3 0,4 1 0,13 5 0,6 8 0,1 0 0,-15-5 0,-10-1 0,-5-2 0,-18-7 0,-11 6 0,-4-6 0,-11 1 0,-10-4 0,-4-6 0,-5-3 0,1-5 0,3-2 0,-4-1 0,-2-2 0,-3-5 0,3-1 0,-2 1 0,-14 0 0,-21 7 0,-5 0 0,-6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8.8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7609.09375"/>
      <inkml:brushProperty name="anchorY" value="-70303.0625"/>
      <inkml:brushProperty name="scaleFactor" value="0.5"/>
    </inkml:brush>
  </inkml:definitions>
  <inkml:trace contextRef="#ctx0" brushRef="#br0">0 1 24575,'0'0'0,"10"0"0,8 0 0,5 5 0,15 12 0,8 6 0,13 5 0,9 13 0,8 2 0,-1-1 0,-1 10 0,-11-4 0,-4-3 0,2-4 0,-1 1 0,5-3 0,-6 2 0,-7-7 0,-2 3 0,0 3 0,6-1 0,-4 3 0,1-1 0,1-2 0,0-4 0,-4-8 0,0 4 0,0-2 0,-4 0 0,7 12 0,1-1 0,3-5 0,-6-3 0,1-8 0,5-2 0,2-6 0,12 6 0,17 1 0,11-2 0,15 6 0,-7-4 0,3-4 0,0-6 0,-11-5 0,-22-4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49.6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1354.19141"/>
      <inkml:brushProperty name="anchorY" value="-72619.375"/>
      <inkml:brushProperty name="scaleFactor" value="0.5"/>
    </inkml:brush>
  </inkml:definitions>
  <inkml:trace contextRef="#ctx0" brushRef="#br0">1416 0 24575,'0'0'0,"-5"15"0,-13 10 0,-5 9 0,-11 15 0,-8 6 0,-11 10 0,-12 19 0,3 1 0,-6 9 0,2 6 0,-10-6 0,7-2 0,-8-9 0,3 3 0,3 0 0,9-7 0,5 6 0,14-11 0,1-10 0,6-1 0,9-4 0,-3 10 0,7 5 0,-6 6 0,5-3 0,0-4 0,0-10 0,5-5 0,5-8 0,4-8 0,-1-7 0,3 3 0,-10 2 0,3 10 0,-5 11 0,3 8 0,-2 13 0,4 0 0,4 3 0,3-12 0,4-10 0,2-18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8.6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465.78125"/>
      <inkml:brushProperty name="anchorY" value="-78128.21875"/>
      <inkml:brushProperty name="scaleFactor" value="0.5"/>
    </inkml:brush>
  </inkml:definitions>
  <inkml:trace contextRef="#ctx0" brushRef="#br0">2299 1 24575,'0'0'0,"-19"5"0,-30 29 0,-20 35 0,-13 16 0,-19 28 0,-4 15 0,-6 6 0,-7-7 0,-8 3 0,6 0 0,1-2 0,-9 2 0,2 2 0,-5-3 0,3 3 0,14-4 0,10 1 0,3-19 0,12-5 0,4-8 0,20-6 0,12-9 0,42-60 0,-13 35 0,-3 15 0,10 1 0,2-5 0,5-3 0,-8-8 0,2-9 0,3-8 0,9 0 0,8-9 0,4-14 0,-7-17 0,-1 1 0,1-1 0,-1 0 0,1 1 0,0-1 0,-1 0 0,1 1 0,-1-1 0,1 0 0,-1 0 0,1 0 0,0 0 0,-1 1 0,1-1 0,0 0 0,-1 0 0,1 0 0,-1 0 0,1 0 0,0 0 0,-1-1 0,2 1 0,22-20 0,-1-5-3823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7.5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997.9082"/>
      <inkml:brushProperty name="anchorY" value="-68136.94531"/>
      <inkml:brushProperty name="scaleFactor" value="0.5"/>
    </inkml:brush>
  </inkml:definitions>
  <inkml:trace contextRef="#ctx0" brushRef="#br0">1 1 24575,'0'0'0,"5"0"0,13 5 0,22 6 0,28 7 0,25 15 0,26 9 0,22 14 0,26 6 0,11 7 0,-1-5 0,-5-7 0,-8 3 0,-13-7 0,-7-13 0,-11-11 0,-24-6 0,-24-7 0,-21-7 0,-59-5 0,0-3 0,0 1 0,-1 0 0,1 0 0,-1 0 0,1 1 0,4 3 0,-6-2 0,0-1 0,-1-1 0,0 1 0,0 0 0,0 0 0,0 1 0,0-1 0,-1 0 0,1 0 0,1 7 0,-5 1 0,2-3 0,0 0 0,-1 0 0,0 0 0,0 1 0,-5 14 0,3-7 0,-15 39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0.5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8923.39453"/>
      <inkml:brushProperty name="anchorY" value="-74382.875"/>
      <inkml:brushProperty name="scaleFactor" value="0.5"/>
    </inkml:brush>
  </inkml:definitions>
  <inkml:trace contextRef="#ctx0" brushRef="#br0">411 0 24575,'0'0'0,"0"10"0,-5 9 0,-1 10 0,-5 9 0,-11 14 0,1 11 0,2 4 0,-1 7 0,5-2 0,3 3 0,-1-3 0,3-3 0,3-10 0,2-3 0,-4-3 0,-9 5 0,0 1 0,-4 0 0,4-5 0,3-1 0,5-7 0,-2 1 0,4 1 0,-5-10 0,3 2 0,-10 8 0,3-2 0,1-3 0,5 8 0,3 2 0,4-3 0,2 7 0,1 1 0,2 0 0,-1-4 0,1-1 0,5-1 0,1-5 0,-1 1 0,-1 0 0,-8-3 0,0-4 0,-13 7 0,0-8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1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7496.87109"/>
      <inkml:brushProperty name="anchorY" value="-75616.40625"/>
      <inkml:brushProperty name="scaleFactor" value="0.5"/>
    </inkml:brush>
  </inkml:definitions>
  <inkml:trace contextRef="#ctx0" brushRef="#br0">0 630 24575,'0'0'0,"14"-15"0,17-10 0,21-4 0,25-8 0,23-7 0,19 0 0,7-3 0,7 3 0,-5 9 0,12 9 0,-14 4 0,-22 2 0,-10 4 0,-15 5 0,-10 4 0,-13-8 0,-10 2 0,-9 1 0,1-3 0,-4 4 0,4-4 0,10-3 0,4-9 0,10 3 0,3 3 0,0 1 0,-13 4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1.7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497.92969"/>
      <inkml:brushProperty name="anchorY" value="-76003.46875"/>
      <inkml:brushProperty name="scaleFactor" value="0.5"/>
    </inkml:brush>
  </inkml:definitions>
  <inkml:trace contextRef="#ctx0" brushRef="#br0">0 385 24575,'0'0'0,"5"-5"0,12-7 0,23-11 0,28-11 0,25-14 0,21 4 0,16 1 0,31-1 0,6 9 0,8 8 0,-4 10 0,-23-4 0,-13 5 0,-18 4 0,-30 9 0,-86 3 0,3 1 0,-1-1 0,1 0 0,0 1 0,-1 0 0,1-1 0,0 1 0,-1 1 0,0-1 0,6 3 0,-9-2 0,0-1 0,1 0 0,-1 0 0,1 0 0,-1 0 0,1-1 0,-1 1 0,0 0 0,0 0 0,0 0 0,1 0 0,-1 0 0,0 0 0,0 0 0,0 0 0,-1 0 0,1 0 0,0 0 0,0 0 0,0 0 0,-1 0 0,1 0 0,0 0 0,-1 0 0,1 0 0,-1 0 0,1 0 0,-1 0 0,0-1 0,1 1 0,-2 1 0,-4 4 0,-1 1 0,0 0 0,0-1 0,-1 0 0,-8 6 0,-68 47 0,-38 16 0,9-8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2.5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810.08984"/>
      <inkml:brushProperty name="anchorY" value="-76924.24219"/>
      <inkml:brushProperty name="scaleFactor" value="0.5"/>
    </inkml:brush>
  </inkml:definitions>
  <inkml:trace contextRef="#ctx0" brushRef="#br0">1 0 24575,'0'0'0,"4"0"0,14 0 0,5 6 0,-1 5 0,2 6 0,-4 5 0,0 15 0,-4 2 0,7 1 0,2 10 0,-4 4 0,2 14 0,0 13 0,7 1 0,-4 8 0,-5-9 0,0-7 0,-5-12 0,-6-5 0,-3 7 0,-9-6 0,-1-49 0,0 0 0,1-1 0,-1 1 0,-7 13 0,5-17 0,1 1 0,-1-1 0,0 1 0,0-1 0,0 0 0,-12 9 0,12-7 0,-4 0 0,-1-1 0,-12 7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3.3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104.71484"/>
      <inkml:brushProperty name="anchorY" value="-79069.05469"/>
      <inkml:brushProperty name="scaleFactor" value="0.5"/>
    </inkml:brush>
  </inkml:definitions>
  <inkml:trace contextRef="#ctx0" brushRef="#br0">0 822 24575,'0'0'0,"5"0"0,19-5 0,10-7 0,17-10 0,7-6 0,-1 3 0,0-2 0,0 1 0,5-7 0,-5 0 0,-1 0 0,5 0 0,0-4 0,0 7 0,-7 0 0,0 2 0,4-10 0,-5 5 0,11 0 0,1-3 0,-11-5 0,4 0 0,-13 2 0,-5 9 0,-7 2 0,2-3 0,-1 6 0,-7 0 0,-8 6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4.45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14.875"/>
      <inkml:brushProperty name="anchorY" value="-79263.53906"/>
      <inkml:brushProperty name="scaleFactor" value="0.5"/>
    </inkml:brush>
  </inkml:definitions>
  <inkml:trace contextRef="#ctx0" brushRef="#br0">1 1 24575,'0'0'0,"4"0"0,3 5 0,10 7 0,5 11 0,-1 16 0,2 9 0,13 19 0,1 15 0,7 13 0,10-2 0,-1 6 0,-4-8 0,5 4 0,-3 2 0,5 10 0,2 5 0,6-3 0,-4 1 0,-2 0 0,10 1 0,-6-5 0,0-6 0,-3 1 0,-12-16 0,-7-14 0,-12-16 0,1-17 0,-8 3 0,-5-6 0,0-1 0,1 3 0,3 4 0,8 0 0,2 3 0,2-2 0,1-2 0,-7-4 0,5-9 0,-7-8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5.0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988.46875"/>
      <inkml:brushProperty name="anchorY" value="-82778.02344"/>
      <inkml:brushProperty name="scaleFactor" value="0.5"/>
    </inkml:brush>
  </inkml:definitions>
  <inkml:trace contextRef="#ctx0" brushRef="#br0">3259 1 24575,'0'0'0,"-10"14"0,-25 29 0,-34 14 0,-49 21 0,-34 14 0,-27 23 0,-5 2-2344,4-3 3013,18 0-1003,-1-6 571,9-19-305,3-11 102,16-6-34,9-11 0,8 0 0,15-7 0,9-2 1755,70-35-2006,-28 23 0,-26 17 855,-9 13-705,-8 6 151,-2 0-50,0 9 0,-3-10 0,2 7 0,-2-6 0,2 8 0,14-11 0,15-4 0,32-27 0,36-42 0,0 1 0,1 0 0,-1-1 0,0 1 0,1 0 0,-1 0 0,1 0 0,-1-1 0,1 1 0,-1 0 0,1 0 0,-1 0 0,1 0 0,0 0 0,0 0 0,-1 0 0,1 0 0,0 0 0,0 0 0,0 1 0,4-3 0,-1 1 0,0-1 0,0 1 0,0-1 0,-1 0 0,1 0 0,-1 0 0,1 0 0,0 0 0,2-2 0,38-18-3823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5.7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791.09375"/>
      <inkml:brushProperty name="anchorY" value="-83990.03906"/>
      <inkml:brushProperty name="scaleFactor" value="0.5"/>
    </inkml:brush>
  </inkml:definitions>
  <inkml:trace contextRef="#ctx0" brushRef="#br0">1440 1 24575,'0'0'0,"-5"0"0,-7 0 0,-5 11 0,0 12 0,-13 23 0,-21 31 0,-13 37 0,-12 32 0,-18 18 0,7 17 0,-1 4 0,13-21 0,12-10 0,2-8 0,9-23 0,2-20 0,11-7 0,11-13 0,-7-9 0,3-3 0,-1-5 0,-10 2 0,0 9 0,2-7 0,-4 8 0,4 3 0,2-3 0,4-11 0,-3 7 0,8-10 0,6-3 0,3-14 0,6-19 0,15-31 0,0 3 0,-1 0 0,1 0 0,0 0 0,-1 0 0,1 0 0,0 0 0,-1 0 0,1 0 0,0 0 0,-1 0 0,1 0 0,0 0 0,-1 0 0,1 0 0,0 0 0,0 0 0,-1-1 0,1 1 0,0 0 0,-1 0 0,1 0 0,0 0 0,0-1 0,-1 1 0,1 0 0,0 0 0,0-1 0,-1 1 0,1 0 0,0 0 0,0-1 0,0 1 0,0 0 0,-1-1 0,1 1 0,0 0 0,0-1 0,0 1 0,0 0 0,0-1 0,0 1 0,0 0 0,0-1 0,0 1 0,0 0 0,0-1 0,0 1 0,0 0 0,0-1 0,-6-23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6.3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335.78516"/>
      <inkml:brushProperty name="anchorY" value="-85757.33594"/>
      <inkml:brushProperty name="scaleFactor" value="0.5"/>
    </inkml:brush>
  </inkml:definitions>
  <inkml:trace contextRef="#ctx0" brushRef="#br0">1 0 24575,'0'0'0,"19"5"0,30 24 0,14 6 0,48 10 0,42 6 0,22 10 0,40-9 0,22-5-1024,9-1 1317,-9 0-440,-9 2 147,7-8 0,-20-4 0,-1 1 0,-12-8 0,-22-2 0,-20-6 0,-35-7 0,-32-6 0,-32-4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3.0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876.33594"/>
      <inkml:brushProperty name="anchorY" value="-120340.125"/>
      <inkml:brushProperty name="scaleFactor" value="0.5"/>
    </inkml:brush>
  </inkml:definitions>
  <inkml:trace contextRef="#ctx0" brushRef="#br0">0 0 24575,'0'0'0,"5"0"0,13 0 0,10 0 0,17 11 0,31 12 0,0 0 0,8 4 0,-3 6 0,11 7 0,18 12 0,13-1 0,-2-3 0,12 7 0,9-4 0,4-5 0,3-5 0,-7 6 0,-1-3 0,-13-3 0,-18 3 0,-11-10 0,-21-3 0,-16-8 0,-21-1 0,-15-7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8.2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5076.09961"/>
      <inkml:brushProperty name="anchorY" value="-70009.79688"/>
      <inkml:brushProperty name="scaleFactor" value="0.5"/>
    </inkml:brush>
  </inkml:definitions>
  <inkml:trace contextRef="#ctx0" brushRef="#br0">0 0 24575,'0'0'0,"5"0"0,8 6 0,4 22 0,-1 23 0,-1 11 0,6 35 0,3 24 0,9 10 0,12 9 0,2 10 0,10 2 0,-3 5 0,1 4 0,1-14 0,-6-8 0,-6-5 0,-5-19 0,-25-86 0,17 35 0,12 19 0,9-12 0,2-8 0,9-5 0,-5-8 0,-5 4 0,-7-5 0,-12-11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3.6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147.77344"/>
      <inkml:brushProperty name="anchorY" value="-122157.96094"/>
      <inkml:brushProperty name="scaleFactor" value="0.5"/>
    </inkml:brush>
  </inkml:definitions>
  <inkml:trace contextRef="#ctx0" brushRef="#br0">788 0 24575,'0'0'0,"-10"5"0,-9 13 0,1 11 0,-8 15 0,-9 10 0,-7 21 0,-1 15 0,7 18 0,-2 7 0,2-1 0,-3 7 0,7-1 0,-9-1 0,-5-1 0,7-13 0,-2-1 0,8-19 0,8-4 0,3-10 0,2 0 0,4-4 0,-1-9 0,4-3 0,3-8 0,-7-12 0,1-5 0,3-4 0,-3-7 0,16-21 0,0 2 0,0 0 0,-1 0 0,1 1 0,-1-1 0,1 0 0,0 0 0,-1 0 0,1 0 0,-1 0 0,1 0 0,0 0 0,-1 0 0,1 0 0,-1 0 0,1 0 0,0 0 0,-1 0 0,1 0 0,-1 0 0,1 0 0,0 0 0,-1 0 0,1-1 0,-1 1 0,1 0 0,0 0 0,-1 0 0,1-1 0,0 1 0,-1 0 0,1-1 0,-10-26 0,4-4-3823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4.2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44.67969"/>
      <inkml:brushProperty name="anchorY" value="-123063.96094"/>
      <inkml:brushProperty name="scaleFactor" value="0.5"/>
    </inkml:brush>
  </inkml:definitions>
  <inkml:trace contextRef="#ctx0" brushRef="#br0">1 1 24575,'0'0'0,"9"0"0,10 0 0,-2 17 0,4 17 0,-4 18 0,-3 3 0,1 15 0,7 2 0,-1 16 0,-4 9 0,-4 14 0,-4 5 0,-5 4 0,-1-6 0,-3-6 0,0-3 0,-1-10 0,0-6 0,0-10 0,1-13 0,-1-7 0,1-10 0,0-8 0,5-12 0,-4-4 0,-1 3 0,-7-5 0,-6-6 0,-16 1 0,-29-5 0,3-4-3823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4.7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401.89844"/>
      <inkml:brushProperty name="anchorY" value="-125879.32813"/>
      <inkml:brushProperty name="scaleFactor" value="0.5"/>
    </inkml:brush>
  </inkml:definitions>
  <inkml:trace contextRef="#ctx0" brushRef="#br0">0 591 24575,'0'0'0,"15"0"0,32 0 0,22-6 0,26 1 0,20-7 0,-3-10 0,3 1 0,-12 3 0,-6 3 0,-1 6 0,8 3 0,-3-2 0,4-4 0,8-5 0,13-10 0,31-3 0,11-9 0,15-5 0,4-11 0,-24-10 0,-14 9 0,-55 12 0,-92 43 0,2-1 0,0 0 0,-1 0 0,1-1 0,0 1 0,-1-1 0,1 0 0,4-5 0,-9 7 0,1 1 0,0-1 0,0 1 0,0 0 0,0-1 0,0 1 0,0 0 0,0-1 0,0 1 0,0 0 0,0 0 0,-1-1 0,1 1 0,0 0 0,0-1 0,0 1 0,0 0 0,0 0 0,-1-1 0,1 1 0,0 0 0,0 0 0,-1 0 0,1-1 0,0 1 0,0 0 0,-1 0 0,1 0 0,0 0 0,0-1 0,-1 1 0,1 0 0,-1 0 0,-21-4 0,-111-6 0,-73-6 0,5 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5.5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398.96094"/>
      <inkml:brushProperty name="anchorY" value="-126304.85156"/>
      <inkml:brushProperty name="scaleFactor" value="0.5"/>
    </inkml:brush>
  </inkml:definitions>
  <inkml:trace contextRef="#ctx0" brushRef="#br0">1 1 24575,'0'0'0,"5"0"0,2 11 0,4 1 0,5 5 0,11 21 0,3 15 0,2 25 0,12 21 0,5 7 0,11 7 0,9-8 0,6 5 0,-5 1 0,8 6 0,-4 7 0,3-10 0,-4-8 0,-4-13 0,1-1 0,3-4 0,-8-13 0,2-13 0,-14-12 0,-8-16 0,-13-1 0,-6-10 0,-3-6 0,-7-7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6.1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751.6875"/>
      <inkml:brushProperty name="anchorY" value="-129212.11719"/>
      <inkml:brushProperty name="scaleFactor" value="0.5"/>
    </inkml:brush>
  </inkml:definitions>
  <inkml:trace contextRef="#ctx0" brushRef="#br0">2137 1 24575,'0'0'0,"-5"9"0,-7 10 0,-11-2 0,-10 4 0,-15 13 0,-2 3 0,-15 12 0,-20 6 0,-17-3 0,-17 14 0,-11 11 0,-8 12 0,7 4 0,4 2 0,-6-12 0,-13 3 0,-9-13 0,14 5 0,8-5 0,25 1 0,13-3 0,74-52 0,-26 29 0,35-35 0,0 1 0,-10 17 0,16-22 0,0 0 0,1 0 0,-5 14 0,-3 18 0,10-1 0,10-8 0,8-10 0,1-7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7.0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638.02344"/>
      <inkml:brushProperty name="anchorY" value="-129771.76563"/>
      <inkml:brushProperty name="scaleFactor" value="0.5"/>
    </inkml:brush>
  </inkml:definitions>
  <inkml:trace contextRef="#ctx0" brushRef="#br0">851 0 24575,'0'0'0,"0"5"0,0 7 0,0 11 0,0 5 0,0 3 0,-5 13 0,-12 6 0,-6-2 0,0 4 0,-1 1 0,-1 6 0,-13 8 0,0 12 0,-13 10 0,2 11 0,-3 12 0,-8 10 0,0-2 0,-7-1 0,5-1 0,-3 3 0,12-1 0,13-7 0,8 5 0,11-2 0,3 5 0,6 6 0,3-7 0,5 4 0,2 4 0,2-20 0,0-19 0,1-20 0,0-11 0,0-25 0,-1-19 0,12-28 0,-1-25 0,1-3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7.5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809.67188"/>
      <inkml:brushProperty name="anchorY" value="-131570.67188"/>
      <inkml:brushProperty name="scaleFactor" value="0.5"/>
    </inkml:brush>
  </inkml:definitions>
  <inkml:trace contextRef="#ctx0" brushRef="#br0">0 27 24575,'0'0'0,"15"-5"0,33-2 0,54 1 0,45 1 0,36 1 0,32 13 0,10 7 0,-3 7-973,-22 4 1251,-23 7-417,-35 2 139,-23 6 240,-31-7-309,-23-8 104,-30-8-35,-35-18 0,0-1 0,0 0 0,0 0 0,1 0 0,-1 0 0,0 0 0,0 0 0,0 0 0,1 0 0,-1 0 0,0 1 0,0-1 0,0 0 0,1 0 0,-1 0 0,0 0 0,0 1 0,0-1 0,0 0 0,1 0 0,-1 1 0,0-1 0,0 0 0,0 0 0,0 0 0,0 1 0,0-1 0,0 0 0,0 0 0,0 1 0,0-1 0,0 0 0,0 0 0,0 1 0,0-1 0,0 0 0,0 0 0,0 1 0,0-1 0,0 0 0,0 0 0,0 1 0,0-1 0,0 0 0,0 0 0,-1 1 0,1-1 0,0 0 0,0 0 0,0 0 0,0 1 0,-1-1 0,1 0 0,0 0 0,0 0 0,0 0 0,-1 0 0,1 1 0,-13 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7.4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70.57422"/>
      <inkml:brushProperty name="anchorY" value="-87454.60156"/>
      <inkml:brushProperty name="scaleFactor" value="0.5"/>
    </inkml:brush>
  </inkml:definitions>
  <inkml:trace contextRef="#ctx0" brushRef="#br0">0 22 24575,'0'0'0,"5"-5"0,13-1 0,5 0 0,11 1 0,19 8 0,18 12 0,22 1 0,18 22 0,26 10 0,21 18 0,18 16 0,6 2 0,8 4 0,5 6 0,-15-6 0,-5-13 0,-16-7 0,-31-12 0,-19-16 0,-27-13 0,-26-7 0,-22-7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8.0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955.73047"/>
      <inkml:brushProperty name="anchorY" value="-89369.05469"/>
      <inkml:brushProperty name="scaleFactor" value="0.5"/>
    </inkml:brush>
  </inkml:definitions>
  <inkml:trace contextRef="#ctx0" brushRef="#br0">1833 1 24575,'0'0'0,"-10"14"0,-20 29 0,-27 26 0,-21 9 0,-12 25 0,-12 27 0,-29 19 0,1 18 0,-7 25 0,-20 0-1156,-2 10 1486,16-9-495,15-12 165,27-23 0,13-17 0,14-15 0,15-25 0,6-24 0,15-8 0,6-20 0,10-11 1156,9-12-1486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8.5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107.71484"/>
      <inkml:brushProperty name="anchorY" value="-90850.75781"/>
      <inkml:brushProperty name="scaleFactor" value="0.5"/>
    </inkml:brush>
  </inkml:definitions>
  <inkml:trace contextRef="#ctx0" brushRef="#br0">1 0 24575,'0'0'0,"0"5"0,0 13 0,5 10 0,1 6 0,0 19 0,-2 6 0,0 21 0,-2 24 0,16 28 0,0 13 0,0 19 0,7 8 0,-3-2 0,-4 7 0,6-1 0,1 0 0,-3-7 0,1-14 0,-5-12 0,1-18 0,-5-14 0,-4-23 0,-3-20 0,-3-11 0,-3-7 0,0-8 0,-7-10 0,2-30 0,2 0 0,1-1 0,-1 1 0,1 0 0,-1-1 0,0 1 0,0-1 0,0 1 0,0-1 0,0 0 0,0 1 0,-3 0 0,-4 1 0,1 0 0,0-1 0,0 0 0,-12 1 0,-54 3 0,5-4-3823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8.7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130.28516"/>
      <inkml:brushProperty name="anchorY" value="-73375.39844"/>
      <inkml:brushProperty name="scaleFactor" value="0.5"/>
    </inkml:brush>
  </inkml:definitions>
  <inkml:trace contextRef="#ctx0" brushRef="#br0">2865 0 24575,'0'0'0,"-14"0"0,-12 6 0,-19 11 0,-4 6 0,-23 27 0,-15 20 0,-40 30 0,-26 19 0,-18 14 0,-25 8-2141,-4 5 2753,-10 7-918,11 16-860,13 5 1499,19-2-500,13-5 167,9-8 0,22-23-193,14-11 248,19-10-82,7-5 27,16-19 0,13-12 0,11-11 2008,2-18-2582,11-11 2129,14-24-1917,8-12 767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9.0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206.76953"/>
      <inkml:brushProperty name="anchorY" value="-94641.08594"/>
      <inkml:brushProperty name="scaleFactor" value="0.5"/>
    </inkml:brush>
  </inkml:definitions>
  <inkml:trace contextRef="#ctx0" brushRef="#br0">0 777 24575,'0'0'0,"5"0"0,8-11 0,21-12 0,33-6 0,50-15 0,34-1 0,61-17 0,45 9 0,22-14-1617,19 2 2079,-17 4-693,-30 3 231,-10 13 0,-22 1 0,-24 6 0,-37-1 0,-32 7 0,-35 8 0,-32 3 0,-26 6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2:59.7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309.88281"/>
      <inkml:brushProperty name="anchorY" value="-94881.17969"/>
      <inkml:brushProperty name="scaleFactor" value="0.5"/>
    </inkml:brush>
  </inkml:definitions>
  <inkml:trace contextRef="#ctx0" brushRef="#br0">89 1 24575,'0'0'0,"-5"0"0,-13 0 0,1 5 0,15 0 0,0-2 0,0-1 0,0 0 0,0 1 0,1 0 0,-1-1 0,-2 6 0,-9 38 0,4 16 0,3 23 0,3 31 0,2 22 0,7 23 0,0 22 0,12 12 0,11 19 0,3 9-749,-2 0 963,5-10-321,10-5 107,0-11 0,10-20 0,3-32 0,-4-22 0,0-31 0,-11-24 0,-6-24 0,-35-44 0,0 2 0,-1-1 0,1 0 0,0 1 0,0-1 0,0 0 0,0 0 0,0 0 0,0-1 0,0 1 0,0 0 0,0-1 0,0 1 0,3-1 0,-4 3 0,0-3 0,1 0 0,-1 0 0,0 0 0,1 0 0,-1 0 0,1 0 0,-1 0 0,0 0 0,1 0 0,-1-1 0,0 1 0,1-1 0,-1 1 0,2-1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0.2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838.66406"/>
      <inkml:brushProperty name="anchorY" value="-98855.86719"/>
      <inkml:brushProperty name="scaleFactor" value="0.5"/>
    </inkml:brush>
  </inkml:definitions>
  <inkml:trace contextRef="#ctx0" brushRef="#br0">2764 0 24575,'0'0'0,"-15"5"0,-16 13 0,-21 10 0,-14 17 0,-28 14 0,-24 11 0,-32 3 0,-39 16 0,-11 3 0,-9 8-900,-19-6 1157,-5 3-385,3-14 128,6-2 0,30-9 0,30 1 0,35-11 0,39-9 0,23-15 0,26-6 0,12-12 0,19-7 0,10-13 0,0 0 0,0 1 0,0-1 0,0 0 0,0 0 0,0 0 0,0 1 0,0-1 0,0 0 0,0 0 0,0 0 0,0 1 0,0-1 0,0 0 0,0 0 0,0 0 0,0 0 0,0 1 0,0-1 0,0 0 0,0 0 0,1 0 0,-1 0 0,0 1 0,0-1 0,0 0 0,0 0 0,0 0 0,0 0 0,1 0 0,-1 0 0,0 1 0,0-1 0,0 0 0,1 0 0,-1 0 0,0 0 0,0 0 0,0 0 0,0 0 0,1 0 0,-1 0 0,32-14 0,3-4-3823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0.8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131.20703"/>
      <inkml:brushProperty name="anchorY" value="-99110.78906"/>
      <inkml:brushProperty name="scaleFactor" value="0.5"/>
    </inkml:brush>
  </inkml:definitions>
  <inkml:trace contextRef="#ctx0" brushRef="#br0">2202 1 24575,'0'0'0,"-5"0"0,-7 0 0,1 6 0,-5 5 0,-15 29 0,-15 22 0,-14 27 0,-22 9 0,-31 16 0,-18 22 0,-11 20 0,-6 6-699,-1 1 899,6 13-300,-5-15 100,14 6 0,6-7 0,13-15 0,10-12 0,21-3 0,17-7 0,10-16 0,17-8 0,3-20 0,5-5 0,-4-8 0,2-10 699,6-4-899,8-8 300,1-10-100,5-6 0,5-3 0,3-6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1.4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913.625"/>
      <inkml:brushProperty name="anchorY" value="-101009.83594"/>
      <inkml:brushProperty name="scaleFactor" value="0.5"/>
    </inkml:brush>
  </inkml:definitions>
  <inkml:trace contextRef="#ctx0" brushRef="#br0">0 1 24575,'0'0'0,"5"0"0,18 11 0,23 12 0,28 17 0,24 21 0,19 1 0,20 26 0,20 6 0,16 4 0,7-1 0,-4-14 0,-6-13 0,-9-10 0,-12-5 0,-18-9 0,-22-11 0,-30-1 0,-70-28 0,-1-2 0,0 1 0,0 1 0,12 10 0,-18-14 0,1 1 0,-1-1 0,1 1 0,-1 0 0,0 0 0,0 0 0,0 0 0,0 0 0,-1 0 0,2 5 0,-1-5 0,-1 0 0,-1 0 0,1 0 0,-1 0 0,0 0 0,1 0 0,-1 0 0,-1 0 0,1 0 0,0 0 0,-2 4 0,0 0 0,-1 0 0,1-1 0,-1 0 0,0 0 0,-1 0 0,-4 6 0,-22 31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2.5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938.65234"/>
      <inkml:brushProperty name="anchorY" value="-103189.24219"/>
      <inkml:brushProperty name="scaleFactor" value="0.5"/>
    </inkml:brush>
  </inkml:definitions>
  <inkml:trace contextRef="#ctx0" brushRef="#br0">23 1 24575,'0'0'0,"0"5"0,-6 1 0,0 6 0,0 4 0,1 21 0,19 10 0,6 20 0,8 10 0,3 18 0,12-1 0,7 1 0,16 9 0,14-2 0,-4-7 0,4-11 0,-5-14 0,-56-57 0,-1 0 0,21 10 0,27 27 0,7-9 0,2-4 0,-2 2 0,-9 3 0,8-2 0,-3-7 0,3 8 0,-8-2 0,-3-1 0,3 2 0,-8-1 0,11-8 0,-7-2 0,-6-3 0,-2 5 0,-12 1 0,-11 0 0,-11-7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3.6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699.71875"/>
      <inkml:brushProperty name="anchorY" value="-105945.67969"/>
      <inkml:brushProperty name="scaleFactor" value="0.5"/>
    </inkml:brush>
  </inkml:definitions>
  <inkml:trace contextRef="#ctx0" brushRef="#br0">1762 0 24575,'0'0'0,"0"5"0,0 7 0,0 11 0,0 10 0,-17 21 0,-6 8 0,-5 9 0,-15 13 0,-6 15 0,-17-2 0,-15 5 0,-13 3 0,2 9 0,-1 13 0,3 14 0,1-1 0,8-19 0,1-12 0,7-18 0,4-2 0,11-10 0,4-2 0,2-5 0,6-6 0,5-9 0,5-9 0,10-7 0,7-2 0,-3-3 0,5 4 0,-2 3 0,-1-2 0,-3 4 0,-8 9 0,-6 2 0,3 3 0,1-5 0,-3 0 0,6 4 0,2-4 0,6-6 0,13-11 0,9-39 0,0 2 0,0 1 0,0-1 0,0 0 0,0 1 0,0-1 0,0 0 0,0 1 0,0-1 0,0 0 0,0 1 0,0-1 0,0 0 0,0 1 0,0-1 0,0 0 0,0 1 0,0-1 0,0 0 0,0 0 0,0 1 0,1-1 0,-1 0 0,0 1 0,0-1 0,0 0 0,1 0 0,-1 1 0,0-1 0,0 0 0,1 0 0,-1 1 0,0-1 0,0 0 0,1 0 0,-1 0 0,0 0 0,1 1 0,-1-1 0,0 0 0,1 0 0,-1 0 0,0 0 0,0 0 0,1 0 0,12-2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4.5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942.44922"/>
      <inkml:brushProperty name="anchorY" value="-107773.55469"/>
      <inkml:brushProperty name="scaleFactor" value="0.5"/>
    </inkml:brush>
  </inkml:definitions>
  <inkml:trace contextRef="#ctx0" brushRef="#br0">454 1 24575,'0'0'0,"10"0"0,9 11 0,-2 6 0,-2 17 0,-3 10 0,-5 14 0,-2 10 0,-3 13 0,-7 18 0,-12 9 0,-18 18 0,-5 14 0,3 18 0,-4-8 0,-3 0 0,8-9 0,2-3 0,4-7 0,7-7 0,1-15 0,6-4 0,-6-3 0,-2-10 0,4 1 0,3 3 0,0-7 0,4-14 0,-2-2 0,3-6 0,3-5 0,3-8 0,2-8 0,2-13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5.2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472.35547"/>
      <inkml:brushProperty name="anchorY" value="-109632.01563"/>
      <inkml:brushProperty name="scaleFactor" value="0.5"/>
    </inkml:brush>
  </inkml:definitions>
  <inkml:trace contextRef="#ctx0" brushRef="#br0">1 738 24575,'0'0'0,"9"0"0,22-6 0,9-6 0,26-5 0,24-16 0,21-16 0,14-7 0,12-6 0,11 5 0,2 0 0,13 7 0,4 7 0,-18 10 0,5 11 0,2 4 0,-3-6 0,-8-1 0,-19 4 0,-10-2 0,-17 5 0,-9 6 0,-1 3 0,-2 4 0,10-2 0,-6 1 0,-6 0 0,-3 3 0,-12 0 0,-12 2 0,-11 0 0,8 1 0,5-11 0,4-1 0,11 1 0,10 1 0,6 3 0,-5 3 0,-22 2 0,-41 1 0,-37 6 0,-41 1 0,-51 1 0,-55 4 0,10-2-3823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6.3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35.78906"/>
      <inkml:brushProperty name="anchorY" value="-109949.89844"/>
      <inkml:brushProperty name="scaleFactor" value="0.5"/>
    </inkml:brush>
  </inkml:definitions>
  <inkml:trace contextRef="#ctx0" brushRef="#br0">1 1 24575,'0'0'0,"14"0"0,6 11 0,26 6 0,9 6 0,23 4 0,22 13 0,5 2 0,-5 11 0,3 3 0,2-2 0,-16 0 0,-9 0 0,-5-5 0,-11-11 0,-12-11 0,-14 1 0,-3-7 0,-4-6 0,-7 0 0,4-4 0,5 2 0,-5 4 0,-25-13 0,0 0 0,0-1 0,0 1 0,0 0 0,0-1 0,2 6 0,-4-6 0,1 1 0,0 0 0,0 1 0,-1-1 0,0 1 0,1 5 0,-3 21 0,-2-28 0,2 0 0,-1 0 0,0 0 0,0 0 0,0 0 0,0 0 0,0-1 0,0 1 0,-3 2 0,-27 19 0,-10-8 0,3-5-3823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09.6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249.28516"/>
      <inkml:brushProperty name="anchorY" value="-74989.39844"/>
      <inkml:brushProperty name="scaleFactor" value="0.5"/>
    </inkml:brush>
  </inkml:definitions>
  <inkml:trace contextRef="#ctx0" brushRef="#br0">510 6 24575,'0'0'0,"10"0"0,3-6 0,4 6 0,-2 6 0,-2 6 0,-4 18 0,-3 27 0,-14 10 0,-3 23 0,-6 22 0,-15 32 0,-10 11 0,-14 17 0,1 12 0,2 1 0,12-11 0,-5-20 0,-1-11 0,9-17 0,2-27 0,-1-11 0,8-20 0,7-31 0,22-36 0,-1 0 0,1 0 0,-1 0 0,1 0 0,-1-1 0,0 1 0,1 0 0,-1 0 0,0-1 0,1 1 0,-1-1 0,0 1 0,0 0 0,0-1 0,0 0 0,0 1 0,-1 0 0,1 1 0,1-2 0,0 0 0,0 0 0,-1 0 0,1 0 0,0 0 0,0 0 0,-1 0 0,1 0 0,0 0 0,0 0 0,-1 0 0,1 0 0,0 0 0,0 0 0,-1 0 0,1 0 0,0 0 0,0 0 0,-1 0 0,1 0 0,0 0 0,0 0 0,0-1 0,-1 1 0,1 0 0,0 0 0,0 0 0,0 0 0,-1 0 0,1-1 0,0 1 0,0 0 0,0 0 0,0 0 0,0-1 0,0 1 0,-1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7.0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952.41797"/>
      <inkml:brushProperty name="anchorY" value="-111810.4375"/>
      <inkml:brushProperty name="scaleFactor" value="0.5"/>
    </inkml:brush>
  </inkml:definitions>
  <inkml:trace contextRef="#ctx0" brushRef="#br0">911 1 24575,'0'0'0,"-5"0"0,-13 5 0,0 12 0,-15 12 0,-3 4 0,-7 26 0,-17 16 0,2 17 0,-3 12 0,1-5 0,11 10 0,8-4 0,-5 8 0,4-15 0,3-17 0,-3 5 0,3-2 0,-3-5 0,7 5 0,-7-4 0,7 5 0,7-9 0,9-1 0,8-11 0,5-10 0,4-3 0,2-3 0,1-4 0,1 1 0,-1-15 0,1-21 0,4-26 0,0-7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8.4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045.05078"/>
      <inkml:brushProperty name="anchorY" value="-112766.375"/>
      <inkml:brushProperty name="scaleFactor" value="0.5"/>
    </inkml:brush>
  </inkml:definitions>
  <inkml:trace contextRef="#ctx0" brushRef="#br0">57 1 24575,'0'0'0,"-4"0"0,-3 6 0,1 11 0,2 6 0,0 10 0,2 4 0,-5 5 0,1 11 0,0-2 0,2 9 0,0 0 0,2-4 0,1-1 0,1-1 0,6 6 0,0 0 0,0 7 0,-1-1 0,-2-7 0,0-2 0,-2-1 0,-1-8 0,12 1 0,-1-6 0,0-4 0,4-4 0,-2 3 0,-3-3 0,-3-1 0,3-7 0,-1-2 0,-3 4 0,5 7 0,-3 0 0,0 6 0,-3-1 0,-1-2 0,9-3 0,-1 3 0,0-2 0,-3-2 0,-3-2 0,-2 4 0,-7-1 0,-2-1 0,-12-8 0,0-7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09.1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187.8125"/>
      <inkml:brushProperty name="anchorY" value="-115685.58594"/>
      <inkml:brushProperty name="scaleFactor" value="0.5"/>
    </inkml:brush>
  </inkml:definitions>
  <inkml:trace contextRef="#ctx0" brushRef="#br0">0 568 24575,'0'0'0,"0"-5"0,6-2 0,16 1 0,30 2 0,21-11 0,14 1 0,29-5 0,14 3 0,11-2 0,10-2 0,3 3 0,0-14 0,-20-1 0,-14-3 0,-26 7 0,-22 6 0,-13-4 0,-7 0 0,-10-1 0,1 5 0,-5-1 0,2-5 0,4 4 0,-2-1 0,3 0 0,14 4 0,-2 6 0,2 5 0,-23 4 0,-35 7 0,-1-1 0,1 0 0,0 0 0,0 0 0,0 0 0,0 0 0,0 1 0,-1-1 0,1 0 0,0 0 0,0 1 0,0-1 0,0 0 0,-1 1 0,1-1 0,0 1 0,-1-1 0,1 1 0,0-1 0,-1 1 0,2 1 0,-3-1 0,1 0 0,0 1 0,-1-1 0,1 0 0,0 0 0,0 1 0,-1-1 0,1 0 0,-1 0 0,1 0 0,-1 0 0,0 1 0,1-1 0,-1 0 0,0 0 0,0 0 0,-1 1 0,-23 27 0,-10 10 0,3-3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0.1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240.1875"/>
      <inkml:brushProperty name="anchorY" value="-116269.57813"/>
      <inkml:brushProperty name="scaleFactor" value="0.5"/>
    </inkml:brush>
  </inkml:definitions>
  <inkml:trace contextRef="#ctx0" brushRef="#br0">0 1 24575,'0'0'0,"5"0"0,7 5 0,6 7 0,15 5 0,-2 16 0,3 4 0,10 2 0,-1 5 0,-2-2 0,10 4 0,-4 7 0,3 15 0,1 2 0,-3-4 0,-5 2 0,7-2 0,-4-2 0,2-9 0,-9-7 0,1-13 0,-9-6 0,-3-10 0,-7 5 0,-2-6 0,-4 2 0,0-5 0,-3 3 0,-3-5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0.7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179.96094"/>
      <inkml:brushProperty name="anchorY" value="-118309.6875"/>
      <inkml:brushProperty name="scaleFactor" value="0.5"/>
    </inkml:brush>
  </inkml:definitions>
  <inkml:trace contextRef="#ctx0" brushRef="#br0">1709 1 24575,'0'0'0,"-4"14"0,-14 12 0,-16 19 0,-11 9 0,-20 13 0,-15 14 0,-20-6 0,-5-2 0,-5-5 0,-4 1 0,-6 8 0,11-7 0,5 2 0,3-9 0,4-9 0,5 8 0,8-6 0,8-1 0,14 0 0,5-5 0,16-1 0,12-5 0,0-10 0,9-4 0,11-9 0,8-24 0,1 3 0,0 0 0,0 0 0,0 0 0,0 0 0,0 0 0,0 0 0,0 0 0,0 0 0,0-1 0,0 1 0,0 0 0,0 0 0,0 0 0,0 0 0,0 0 0,-1 0 0,1 0 0,0 0 0,0 0 0,0 0 0,0 0 0,0 0 0,0 0 0,0 0 0,0 0 0,0 0 0,0 0 0,0 0 0,-1 0 0,1 0 0,0 0 0,0 0 0,0 0 0,0 0 0,0 0 0,0 0 0,1-10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1.4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456.44531"/>
      <inkml:brushProperty name="anchorY" value="-118644.125"/>
      <inkml:brushProperty name="scaleFactor" value="0.5"/>
    </inkml:brush>
  </inkml:definitions>
  <inkml:trace contextRef="#ctx0" brushRef="#br0">465 1 24575,'0'0'0,"5"0"0,13 0 0,-1 11 0,5 6 0,-3 6 0,-4 20 0,-5 21 0,-3 6 0,-4 14 0,-2 0 0,-1 1 0,-1 6 0,-11-5 0,0 5 0,-6-7 0,-3-6 0,-9-7 0,3-11 0,-1-5 0,1-9 0,-1 0 0,6 0 0,-6 2 0,5-3 0,6 2 0,-1-4 0,-1-10 0,-2-2 0,-8-10 0,-2-7 0,-1 0 0,-1-4 0,-4-4 0,0-1 0,7-3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2.0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976.23047"/>
      <inkml:brushProperty name="anchorY" value="-119181.91406"/>
      <inkml:brushProperty name="scaleFactor" value="0.5"/>
    </inkml:brush>
  </inkml:definitions>
  <inkml:trace contextRef="#ctx0" brushRef="#br0">1 1 24575,'0'0'0,"9"0"0,15 0 0,22 0 0,21 0 0,24 0 0,19 0 0,10 0 0,10 0 0,6 0 0,4 0 0,-9 11 0,-11 6 0,-6 6 0,-9-2 0,-2-3 0,-6-5 0,-9 0 0,-4-2 0,-14-4 0,-12-2 0,-17-2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9.3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796.24219"/>
      <inkml:brushProperty name="anchorY" value="-132845.53125"/>
      <inkml:brushProperty name="scaleFactor" value="0.5"/>
    </inkml:brush>
  </inkml:definitions>
  <inkml:trace contextRef="#ctx0" brushRef="#br0">0 51 24575,'0'0'0,"0"-9"0,6-4 0,11 1 0,6 3 0,4 2 0,-2 8 0,0 8 0,12 1 0,-5 18 0,0 3 0,10 4 0,10 18 0,17-1 0,15 9 0,1-10 0,3 1 0,11 4 0,17-10 0,11-5 0,9-5 0,5-10 0,-20-9 0,-11-7 0,-22-5 0,-21-3 0,1 3 0,5 0 0,15-1 0,-1 11 0,8-1 0,-1 4 0,-11-2 0,-20-3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19.9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7112.24219"/>
      <inkml:brushProperty name="anchorY" value="-134523.26563"/>
      <inkml:brushProperty name="scaleFactor" value="0.5"/>
    </inkml:brush>
  </inkml:definitions>
  <inkml:trace contextRef="#ctx0" brushRef="#br0">996 0 24575,'0'0'0,"0"5"0,-5 13 0,-7 5 0,-17 21 0,-10 32 0,-15 18 0,-12 9 0,-3 13 0,-6 4 0,-10 7 0,-3-1 0,4-1 0,1 2 0,11-14 0,17-19 0,18-9 0,9-12 0,5-3 0,8-4 0,5 2 0,5-9 0,-9-6 0,3-4 0,0-6 0,-3-10 0,2-10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20.5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100.28906"/>
      <inkml:brushProperty name="anchorY" value="-135439.64063"/>
      <inkml:brushProperty name="scaleFactor" value="0.5"/>
    </inkml:brush>
  </inkml:definitions>
  <inkml:trace contextRef="#ctx0" brushRef="#br0">0 520 24575,'0'0'0,"19"-5"0,35-12 0,4-6 0,18-5 0,2-2 0,4-7 0,-3 0 0,0 1 0,1 1 0,12-9 0,13 2 0,-4 0 0,-13 10 0,1 8 0,13-2 0,6 6 0,-1 5 0,2 5 0,8 4 0,-6 3 0,-10 3 0,-7 0 0,-11 1 0,-4 0 0,-13 0 0,-16-6 0,-17 0-3823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0.2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723.48242"/>
      <inkml:brushProperty name="anchorY" value="-76082.00781"/>
      <inkml:brushProperty name="scaleFactor" value="0.5"/>
    </inkml:brush>
  </inkml:definitions>
  <inkml:trace contextRef="#ctx0" brushRef="#br0">0 1 24575,'0'0'0,"14"0"0,29 0 0,14 0 0,37 0 0,22 5 0,21 1 0,17 0 0,21-1 0,2 9 0,-4 6 0,-7 4 0,-2-3 0,-6 2 0,-1 7 0,-8 6 0,6-4 0,9-6 0,-1-7 0,-26-7 0,-27-6 0,-95-7 0,1 0 0,29-6 0,-42 8 0,0-1 0,1-1 0,-1 0 0,1 0 0,-1 0 0,1 0 0,-1-1 0,0 1 0,3-3 0,-3 4 0,-2-1 0,0 1 0,0-1 0,-1 1 0,1-1 0,-1 1 0,1-1 0,0 1 0,-1-1 0,1 0 0,-1 1 0,1-1 0,-1 0 0,1 0 0,-1 1 0,0-1 0,1 0 0,-1 0 0,0 1 0,0-1 0,0 0 0,0 0 0,1 0 0,-1-1 0,0 2 0,-1-1 0,1 0 0,0 0 0,-1 0 0,1 0 0,-1 0 0,1 0 0,-1 0 0,0 0 0,1 0 0,-1 0 0,0 0 0,0 0 0,1 1 0,-1-1 0,0 0 0,0 1 0,-2-2 0,-18-12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3:21.1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8356.26563"/>
      <inkml:brushProperty name="anchorY" value="-135936.07813"/>
      <inkml:brushProperty name="scaleFactor" value="0.5"/>
    </inkml:brush>
  </inkml:definitions>
  <inkml:trace contextRef="#ctx0" brushRef="#br0">147 1 24575,'0'0'0,"0"5"0,-6 18 0,-5 12 0,-7 27 0,-9 24 0,1 34 0,4 21 0,6 18 0,5 10 0,5 16 0,3-3 0,2-1 0,2-14 0,5-15 0,7-19 0,5-18 0,-10-85 0,13 36 0,5 15 0,-4-13 0,0-13 0,0-16 0,-4-3 0,1-5 0,7-2 0,2 10 0,2-6 0,-5 0 0,0-3 0,-6 0 0,5-7 0,-3 5 0,0-5 0,-3 0 0,-6 0 0,-3 1 0,-10 7 0,-3-4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53.0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2506.04102"/>
      <inkml:brushProperty name="anchorY" value="-86606.19531"/>
      <inkml:brushProperty name="scaleFactor" value="0.5"/>
    </inkml:brush>
  </inkml:definitions>
  <inkml:trace contextRef="#ctx0" brushRef="#br0">51 1 24575,'0'0'0,"-5"0"0,-7 5 0,-5 1 0,0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53.7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438.98828"/>
      <inkml:brushProperty name="anchorY" value="-85607.27344"/>
      <inkml:brushProperty name="scaleFactor" value="0.5"/>
    </inkml:brush>
  </inkml:definitions>
  <inkml:trace contextRef="#ctx0" brushRef="#br0">0 12 24575,'0'0'0,"5"0"0,2-5 0,-1-1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54.5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2472.07227"/>
      <inkml:brushProperty name="anchorY" value="-86611.92188"/>
      <inkml:brushProperty name="scaleFactor" value="0.5"/>
    </inkml:brush>
  </inkml:definitions>
  <inkml:trace contextRef="#ctx0" brushRef="#br0">0 0 24575,'0'0'0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55.5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488.07422"/>
      <inkml:brushProperty name="anchorY" value="-87627.91406"/>
      <inkml:brushProperty name="scaleFactor" value="0.5"/>
    </inkml:brush>
  </inkml:definitions>
  <inkml:trace contextRef="#ctx0" brushRef="#br0">1 22 24575,'0'0'0,"0"-5"0,5-1 0,7 0 0,-1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3.9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132.32813"/>
      <inkml:brushProperty name="anchorY" value="-52357.67578"/>
      <inkml:brushProperty name="scaleFactor" value="0.5"/>
    </inkml:brush>
  </inkml:definitions>
  <inkml:trace contextRef="#ctx0" brushRef="#br0">0 1 24575,'0'0'0,"10"0"0,9 22 0,9 13 0,22 28 0,13 13 0,12 22 0,13-1 0,9 7 0,14 3 0,-6 2 0,8 8 0,18 7 0,-4-10 0,-1 4 0,8 3 0,-2-5 0,-3-13 0,-16-19 0,-4 0 0,-10 1 0,-5-6 0,-5-4 0,-8-6 0,-3-11 0,-12-4 0,-10-7 0,1-2 0,-8 2 0,-5-10 0,5 2 0,-4-9 0,-3-8 0,2-2 0,-9-6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4.4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2835.83398"/>
      <inkml:brushProperty name="anchorY" value="-55786.65234"/>
      <inkml:brushProperty name="scaleFactor" value="0.5"/>
    </inkml:brush>
  </inkml:definitions>
  <inkml:trace contextRef="#ctx0" brushRef="#br0">2760 0 24575,'0'0'0,"-14"0"0,-34 28 0,-38 24 0,-26 28 0,-30 24 0,-30 13 0,-17 17 0,-22 19-3144,-5 17 4042,-2 6-1347,26-2 18,16-11 554,27-25-184,28-19 61,20-22 0,18-6 0,12 0 0,10-8 2268,-1 4-2916,3 10 2279,-5 8-2004,1 10 559,5-8-186,3-15 0,23-24 0,33-69 0,-2 3 0,0-1 0,1 0 0,-1 1 0,1-1 0,-1 1 0,1-1 0,0 1 0,-1 0 0,1-1 0,0 1 0,0-1 0,0 1 0,0 0 0,0-1 0,0 1 0,1-1 0,0 3 0,2-4 0,-1 1 0,0-1 0,0 0 0,0 0 0,-1 0 0,1 0 0,0 0 0,0 0 0,0-1 0,0 1 0,-1-1 0,1 1 0,0-1 0,0 0 0,-1 1 0,1-1 0,0 0 0,1-2 0,70-36 0,41-40 0,-6 0-3823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4.9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394.87109"/>
      <inkml:brushProperty name="anchorY" value="-57235.57422"/>
      <inkml:brushProperty name="scaleFactor" value="0.5"/>
    </inkml:brush>
  </inkml:definitions>
  <inkml:trace contextRef="#ctx0" brushRef="#br0">462 1 24575,'0'0'0,"0"4"0,-6 14 0,0 16 0,-5 28 0,-5 31 0,1 17 0,-15 10 0,-2 10 0,-3 5 0,5 16 0,-3 8 0,6 2 0,1-9 0,6-3 0,1-16 0,4-20 0,-1-24 0,-7-16 0,2-17 0,3-13 0,5-9 0,-2 0 0,5-2 0,-4-6 0,3-8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5.5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917.52734"/>
      <inkml:brushProperty name="anchorY" value="-58349.09375"/>
      <inkml:brushProperty name="scaleFactor" value="0.5"/>
    </inkml:brush>
  </inkml:definitions>
  <inkml:trace contextRef="#ctx0" brushRef="#br0">0 1 24575,'0'0'0,"15"0"0,16 5 0,26 18 0,32 12 0,34 10 0,29 7 0,28 10 0,15-3 0,20-6 0,-2 5-811,-16-6 1043,-11-6-348,-9-11 116,-23-5 0,-15-10 0,-24-7 0,-15-6 0,-22-4 0,-18-2 0,-14-2 0,-5-1 811,-5 1-1043,-5 0 348,-1 0-116,-8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6.4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615.29688"/>
      <inkml:brushProperty name="anchorY" value="-59957.28125"/>
      <inkml:brushProperty name="scaleFactor" value="0.5"/>
    </inkml:brush>
  </inkml:definitions>
  <inkml:trace contextRef="#ctx0" brushRef="#br0">0 1 24575,'0'0'0,"10"4"0,9 20 0,10 10 0,3 17 0,8 18 0,-5 5 0,4 17 0,-2 10 0,-2 19 0,-7 10 0,-9 3 0,-1 4 0,6-15 0,-3-5 0,-4-5 0,-5-2 0,-5 5 0,-8-11 0,-4 1 0,-6-12 0,-6-5 0,1-14 0,3-15 0,2-5 0,14-51 0,-3 0 0,0 1 0,0-1 0,1 1 0,-1-1 0,1 1 0,0-1 0,0 0 0,3 6 0,-2-7 0,0 0 0,-1 1 0,1-1 0,0 0 0,0 0 0,0 0 0,1 0 0,-1 0 0,0-1 0,1 1 0,4 2 0,0-1 0,-1 0 0,1 0 0,0-1 0,0 0 0,9 1 0,0-2 0,0 0 0,23-1 0,27-4-3823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9.2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226.10547"/>
      <inkml:brushProperty name="anchorY" value="-80008.78125"/>
      <inkml:brushProperty name="scaleFactor" value="0.5"/>
    </inkml:brush>
  </inkml:definitions>
  <inkml:trace contextRef="#ctx0" brushRef="#br0">398 0 24575,'0'0'0,"0"5"0,0 13 0,0 10 0,0 23 0,0 19 0,0 23 0,-5 19 0,-6 14 0,-7 10 0,2 5 0,-3-7 0,2-6 0,-12-6 0,2-5 0,-1-8 0,6-2 0,-1-7 0,-5-16 0,4-16 0,-1-3 0,0-6 0,5 3 0,-1-1 0,6 5 0,3-6 0,5-7 0,3-8 0,2-12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7.7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206.87305"/>
      <inkml:brushProperty name="anchorY" value="-63173.66406"/>
      <inkml:brushProperty name="scaleFactor" value="0.5"/>
    </inkml:brush>
  </inkml:definitions>
  <inkml:trace contextRef="#ctx0" brushRef="#br0">0 515 24575,'0'0'0,"19"0"0,13 0 0,20 0 0,7 0 0,17 0 0,7 0 0,-1 0 0,2 0 0,-1 0 0,-4-6 0,-6-5 0,-1-7 0,-3 2 0,7-4 0,-2-7 0,25-9 0,3 5 0,1-1 0,-7 7 0,-4-4 0,1 0 0,-8 0 0,4 0 0,4-6 0,1 0 0,10 1 0,9 6 0,0 8 0,-16 7 0,-17 6 0,-13 3 0,-14 4 0,-4 12 0,3 6 0,-5 1 0,-4 3 0,-38-17 0,0 0 0,0-1 0,0 1 0,0 0 0,4 6 0,25 37 0,-7 14 0,-8-7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8.7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113.40625"/>
      <inkml:brushProperty name="anchorY" value="-63946.18359"/>
      <inkml:brushProperty name="scaleFactor" value="0.5"/>
    </inkml:brush>
  </inkml:definitions>
  <inkml:trace contextRef="#ctx0" brushRef="#br0">1 1 24575,'0'0'0,"5"0"0,7 5 0,22 7 0,22 10 0,21 12 0,11-3 0,16 7 0,25-1 0,0-6 0,-5 2 0,-3-6 0,-20-7 0,-15 5 0,-8-5 0,-9-5 0,0-5 0,-10 2 0,4 8 0,3-1 0,5-3 0,-7 1 0,-7-2 0,-4-5 0,-7-3 0,-11 3 0,-6-2 0,-27-5 0,0-1 0,0 0 0,0-1 0,0 1 0,0 0 0,0 0 0,-1 0 0,1 0 0,1 3 0,10 22 0,11 21 0,-3-3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19.5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032.29688"/>
      <inkml:brushProperty name="anchorY" value="-65599.60156"/>
      <inkml:brushProperty name="scaleFactor" value="0.5"/>
    </inkml:brush>
  </inkml:definitions>
  <inkml:trace contextRef="#ctx0" brushRef="#br0">1 0 24575,'0'0'0,"5"0"0,1 6 0,0 5 0,4 17 0,5 28 0,10 10 0,4 17 0,2 23 0,13 15 0,0 6 0,4 19 0,-8-1 0,8 1 0,-4-1 0,-3-6 0,2-1 0,-3-7 0,-3-17 0,-3-10 0,4-16 0,-3-17 0,0-11 0,-2-16 0,4-10 0,-2-6 0,0-9 0,-7-7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0.0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914.13086"/>
      <inkml:brushProperty name="anchorY" value="-68783.70313"/>
      <inkml:brushProperty name="scaleFactor" value="0.5"/>
    </inkml:brush>
  </inkml:definitions>
  <inkml:trace contextRef="#ctx0" brushRef="#br0">2500 0 24575,'0'0'0,"-14"19"0,-17 25 0,-26 24 0,-25 20 0,-41 37 0,-29 16 0,-12 10-1056,-21 3 1358,2-11-453,-11-9 151,14-8 0,10-18 0,10-5 0,14-3 0,29-20 0,10-11 0,18-2 259,6-11-333,17-14 111,11-14-37,17-5 0,3 2 0,5-10 797,7-11-1025,7-5 342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0.6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397.86523"/>
      <inkml:brushProperty name="anchorY" value="-69679.67188"/>
      <inkml:brushProperty name="scaleFactor" value="0.5"/>
    </inkml:brush>
  </inkml:definitions>
  <inkml:trace contextRef="#ctx0" brushRef="#br0">0 0 24575,'0'0'0,"0"15"0,0 16 0,0 20 0,0 10 0,0 5 0,0 6 0,0 6 0,11 8 0,7-8 0,5-11 0,4 0 0,7-4 0,7-9 0,18 4 0,4-1 0,15 0 0,5-5 0,-1-1 0,7 0 0,5 1 0,1 7 0,22-4 0,-7-6 0,8-5 0,1-1 0,-1-4 0,5-3 0,-12 9 0,4-3 0,-8-1 0,-16-9 0,-18-3 0,-63-23 0,0 0 0,0 0 0,10 8 0,-14-11 0,-2 1 0,1 0 0,-1 0 0,0 1 0,5 6 0,-8-4 0,0-3 0,1 0 0,-1 0 0,0 0 0,-1 0 0,1 1 0,-1-1 0,0 0 0,0 0 0,-1 5 0,3-3 0,-3 3 0,1 0 0,-5 16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1.5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496.35352"/>
      <inkml:brushProperty name="anchorY" value="-72541.25781"/>
      <inkml:brushProperty name="scaleFactor" value="0.5"/>
    </inkml:brush>
  </inkml:definitions>
  <inkml:trace contextRef="#ctx0" brushRef="#br0">0 1 24575,'0'0'0,"0"29"0,0 22 0,0 17 0,0 13 0,0 1 0,0 2 0,5-69 0,-3 2 0,8 26 0,13 36 0,-13-60 0,20 36 0,8 27 0,5-5 0,-1 14 0,8 6 0,4 13 0,7 17 0,3 3 0,0 0 0,-7 9 0,-7 7 0,-8-8 0,0-17 0,-4-7 0,-3-12 0,-8 4 0,-3-5 0,-6-9 0,-6-16 0,-5-15 0,-4-13 0,-2-16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2.0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364.02734"/>
      <inkml:brushProperty name="anchorY" value="-76300.71094"/>
      <inkml:brushProperty name="scaleFactor" value="0.5"/>
    </inkml:brush>
  </inkml:definitions>
  <inkml:trace contextRef="#ctx0" brushRef="#br0">2040 1 24575,'0'0'0,"-14"14"0,-23 28 0,-14 22 0,-26 19 0,-17 9 0,-17 16 0,-14 6 0,-9 10 0,-6 6 0,8 0 0,-12-14 0,11-3 0,5-10 0,22-18 0,10-12 0,5 3 0,14-12 0,15 2 0,1-9 0,3 4 0,8-13 0,11-6 0,2-12 0,9-5 0,14-19 0,29-35 0,8-6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2.5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346.6875"/>
      <inkml:brushProperty name="anchorY" value="-77087.11719"/>
      <inkml:brushProperty name="scaleFactor" value="0.5"/>
    </inkml:brush>
  </inkml:definitions>
  <inkml:trace contextRef="#ctx0" brushRef="#br0">1140 1 24575,'0'0'0,"-5"0"0,-7 5 0,0 7 0,-15 22 0,-4 22 0,-4 16 0,-5 33 0,-11 17 0,-16 26 0,-9 29 0,-1 11 0,-5-2 0,6-7 0,-2-22 0,10-10 0,11-24 0,10-10 0,-3-18 0,10-9 0,6 2 0,8-14 0,4-12 0,6 0 0,-6-15 0,5-8 0,-3-11 0,-7-5 0,3-8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191.59961"/>
      <inkml:brushProperty name="anchorY" value="-78514.99219"/>
      <inkml:brushProperty name="scaleFactor" value="0.5"/>
    </inkml:brush>
  </inkml:definitions>
  <inkml:trace contextRef="#ctx0" brushRef="#br0">0 22 24575,'0'0'0,"15"-5"0,38-1 0,33 0 0,43 1 0,25 7 0,28 13 0,20 7 0,13 0 0,4 19-817,-18 2 1051,-28 0-351,-38-6 117,-42-5 0,-88-28 0,1-1 0,-1 0 0,0 0 0,0 0 0,0 1 0,-1 0 0,1 0 0,6 8 0,-9-10 0,0 0 0,-1 0 0,0 0 0,1 0 0,-1 1 0,0-1 0,-1 0 0,1 1 0,0-1 0,-1 0 0,1 1 0,-1-1 0,0 1 0,1-1 0,-1 0 0,0 1 0,-1 3 0,1-2 0,-2 0 0,1 1 0,0-1 0,-1 0 0,0 0 0,0 0 0,0 0 0,0 0 0,-1-1 0,-4 6 0,-2 1 0,0-1 0,-1 0 0,0-1 0,-14 9 0,-98 50 0,-41 13 0,-61 1 0,22-14-3823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3.6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331.2793"/>
      <inkml:brushProperty name="anchorY" value="-80248.26563"/>
      <inkml:brushProperty name="scaleFactor" value="0.5"/>
    </inkml:brush>
  </inkml:definitions>
  <inkml:trace contextRef="#ctx0" brushRef="#br0">1 0 24575,'0'0'0,"5"0"0,7 0 0,5 12 0,16 5 0,10 6 0,13 15 0,16 25 0,9 19 0,17 3 0,15 11 0,5-5 0,4 4 0,0-2 0,-13-6 0,-25-15 0,-19-7 0,-6-6 0,-6 7 0,-1-6 0,-6-12 0,-4 3 0,5-11 0,-8-5 0,-3-10 0,-9-3 0,-9-1 0,-7-5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9.6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8811.875"/>
      <inkml:brushProperty name="anchorY" value="-81245.9375"/>
      <inkml:brushProperty name="scaleFactor" value="0.5"/>
    </inkml:brush>
  </inkml:definitions>
  <inkml:trace contextRef="#ctx0" brushRef="#br0">1 45 24575,'0'0'0,"5"5"0,18 13 0,11 5 0,17 5 0,12-4 0,33 2 0,20 4 0,31 2 0,34-6 0,27-11 0,22-7 0,21-6-1143,14-8 1470,11-2-491,6 0 164,-8-5 0,-16-4 0,-24-9 0,-32 2 0,-25-2-130,-36-1 167,-24-1-56,-99 22 19,1-1 0,25-13 0,14-8 0,-11 6 0,-17 6-3823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4.2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2927.32422"/>
      <inkml:brushProperty name="anchorY" value="-82626.38281"/>
      <inkml:brushProperty name="scaleFactor" value="0.5"/>
    </inkml:brush>
  </inkml:definitions>
  <inkml:trace contextRef="#ctx0" brushRef="#br0">2244 7 24575,'0'0'0,"0"-5"0,-11 4 0,-6 12 0,-23 18 0,-10 30 0,-30 20 0,-33 12 0,-29 17 0,-20 1 0,-16 4 0,-6 6 0,-6-4-718,7-7 923,9 5-307,21-6 102,16-17 0,23-5 0,26-11 0,11-12 0,17-7 0,18-8 0,15-7 0,12-6 718,9 2-923,6-2 307,2-1-102,12-7 0,-12-27 0,-1 2 0,0 0 0,1 0 0,-1 0 0,1 0 0,-1-1 0,0 1 0,1 0 0,0-1 0,-1 0 0,1 1 0,-1-1 0,1 0 0,-1 1 0,3-1 0,2-1 0,-1 0 0,0 0 0,1 0 0,-1 0 0,0-1 0,6-2 0,29-13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4.7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792.82227"/>
      <inkml:brushProperty name="anchorY" value="-83361.96094"/>
      <inkml:brushProperty name="scaleFactor" value="0.5"/>
    </inkml:brush>
  </inkml:definitions>
  <inkml:trace contextRef="#ctx0" brushRef="#br0">821 0 24575,'0'0'0,"0"10"0,0 9 0,0 10 0,0 20 0,0 20 0,0 29 0,-5 35 0,-7 27 0,-5 15 0,0 13 0,-8 1 0,-3 15 0,-1 3 0,-2-4 0,-5-13 0,0 2 0,6-16 0,2-29 0,-10-15 0,1-31 0,-1-13 0,2-15 0,28-62 0,0 1 0,-15 18 0,-15 10 0,2-2 0,2-6 0,-3-8 0,1-6 0,-5-13 0,-20-17 0,6-3-3823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6:25.1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956.26367"/>
      <inkml:brushProperty name="anchorY" value="-85360.50781"/>
      <inkml:brushProperty name="scaleFactor" value="0.5"/>
    </inkml:brush>
  </inkml:definitions>
  <inkml:trace contextRef="#ctx0" brushRef="#br0">0 88 24575,'0'0'0,"5"0"0,8 0 0,26-5 0,35-1 0,43 0 0,33-10 0,37-5 0,22 8 0,4 2-662,1 5 851,9 3-283,-9 7 94,-4 8 0,-11 17 0,-31 6 0,-27-3 0,-12 0 0,-22-7 0,-7-2 0,-8-6 0,-10-5 0,-3-5 0,-12-3 662,-12-3-851,2-1 283,3-1-94,0 11 0,6 1 0,0 5 0,-6-1 0,-14 3 0,-14-3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0.6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433.62695"/>
      <inkml:brushProperty name="anchorY" value="-48916.25"/>
      <inkml:brushProperty name="scaleFactor" value="0.5"/>
    </inkml:brush>
  </inkml:definitions>
  <inkml:trace contextRef="#ctx0" brushRef="#br0">0 1 24575,'0'0'0,"5"0"0,8 0 0,4 5 0,10 1 0,10 0 0,14 4 0,5 11 0,11 15 0,0-1 0,6 7 0,-2 10 0,3-1 0,3-4 0,8 7 0,2-4 0,-15 7 0,-6 0 0,-1-4 0,-9 1 0,-2-2 0,4 7 0,1 1 0,0-10 0,5 4 0,6 0 0,10-5 0,5 6 0,3-4 0,7-5 0,-12 0 0,5-4 0,-13-4 0,-12-9 0,-12-9 0,-16-8-3823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1.4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0622.5918"/>
      <inkml:brushProperty name="anchorY" value="-51285.76172"/>
      <inkml:brushProperty name="scaleFactor" value="0.5"/>
    </inkml:brush>
  </inkml:definitions>
  <inkml:trace contextRef="#ctx0" brushRef="#br0">1859 0 24575,'0'0'0,"-24"29"0,-31 56 0,-26 35 0,-23 29 0,-29 30 0,-19 10-1448,-7-2 1862,-13-8-621,13-11 207,17-15 0,11-14 0,22-23 353,24-8-454,14-5 152,17-12-51,11-5 0,9-9 0,11-13 1095,-3-5-1408,6-11 469,0-7-156,-1-6 0,3 1 0,5-13 0,4-7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1.8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748.71094"/>
      <inkml:brushProperty name="anchorY" value="-52749.70703"/>
      <inkml:brushProperty name="scaleFactor" value="0.5"/>
    </inkml:brush>
  </inkml:definitions>
  <inkml:trace contextRef="#ctx0" brushRef="#br0">59 0 24575,'0'0'0,"-5"5"0,-1 7 0,0 5 0,1 16 0,2 10 0,1 2 0,-5 21 0,0 16 0,1 12 0,1 16 0,2 13 0,1 8 0,1 18 0,1-1 0,0 7 0,0-2 0,0-2 0,0-13 0,1-9 0,-1-19 0,0-12 0,0-20 0,0-16 0,0-21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42.2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675.43164"/>
      <inkml:brushProperty name="anchorY" value="-53906.84375"/>
      <inkml:brushProperty name="scaleFactor" value="0.5"/>
    </inkml:brush>
  </inkml:definitions>
  <inkml:trace contextRef="#ctx0" brushRef="#br0">0 176 24575,'0'0'0,"10"-10"0,37-20 0,28 1 0,43-4 0,32 6 0,31 7 0,27 6 0,16 6 0,31 4-1170,4 3 1505,-1 2-502,1 0 167,-19 0 0,-25 0 0,-12 6 0,-20-1-171,-27 0 219,-30-1-72,-19-1 24,-27 4 0,-20-1 0,-9 5 1161,-11 4-1493,-35-10 382,-1-2-1,1 0 0,-1 0 1,0 0-1,-1 1 1,5 6-1,16 25-100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5159.86719"/>
      <inkml:brushProperty name="anchorY" value="-173480.51563"/>
      <inkml:brushProperty name="scaleFactor" value="0.5"/>
    </inkml:brush>
  </inkml:definitions>
  <inkml:trace contextRef="#ctx0" brushRef="#br0">1 1 24575,'0'0'0,"0"5"0,5 1 0,7 0 0,11-1 0,5-2 0,3 5 0,1-1 0,6 10 0,5 11 0,-1 4 0,10 14 0,2 17 0,20 10 0,19 9 0,6 10 0,14-3 0,4 5 0,8-6 0,-11 3 0,-7-17 0,-9-3 0,-6-6 0,2 2 0,-15-3 0,-13 4 0,4-2 0,-4-7 0,-2-2 0,2-3 0,-1-11 0,-6-7 0,-9-10 0,-8 2 0,-11-1 0,0-6 0,-2-4 0,0-7 0,-7-3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5.6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8431.46094"/>
      <inkml:brushProperty name="anchorY" value="-176191.25"/>
      <inkml:brushProperty name="scaleFactor" value="0.5"/>
    </inkml:brush>
  </inkml:definitions>
  <inkml:trace contextRef="#ctx0" brushRef="#br0">2774 1 24575,'0'0'0,"-9"9"0,-16 22 0,-4 3 0,-14 21 0,-8 1 0,-11 15 0,-14 6 0,-7 12 0,-4 2 0,-8 13 0,5 11 0,-4-1 0,7 7 0,-9 22 0,-22 6 0,-17 10 0,-20-1 0,-17-1-1002,-2-3 1289,-2-5-431,-5-3 144,7-14 0,13-19 0,30-24 0,26-26 0,32-13 0,21-18 0,22-7 0,20-15 0,17-12 0,10-17 1002,9-13-1288,15-17 429,-4 3-143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6.1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4769.39063"/>
      <inkml:brushProperty name="anchorY" value="-177723.60938"/>
      <inkml:brushProperty name="scaleFactor" value="0.5"/>
    </inkml:brush>
  </inkml:definitions>
  <inkml:trace contextRef="#ctx0" brushRef="#br0">312 1 24575,'0'0'0,"9"0"0,10 0 0,-2 22 0,4 30 0,-3 22 0,-4 32 0,1 29 0,-4 24 0,-2 14 0,-9 2 0,-2 6 0,-14 10 0,-6-6 0,-5-14 0,-2-22 0,-7-10 0,-1-11 0,0-25 0,3 1 0,-4-9 0,1-10 0,7-3 0,7-8 0,3 0 0,6-5 0,-1 2 0,4-9 0,3-8 0,2-4 0,3-12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0.4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674.61328"/>
      <inkml:brushProperty name="anchorY" value="-82216.83594"/>
      <inkml:brushProperty name="scaleFactor" value="0.5"/>
    </inkml:brush>
  </inkml:definitions>
  <inkml:trace contextRef="#ctx0" brushRef="#br0">1 1 24575,'0'0'0,"0"4"0,5 14 0,7 11 0,5 16 0,16 14 0,10 17 0,7 2 0,6 12 0,-41-51 0,17 46 0,27 59 0,0 21 0,13 5 0,6 10 0,-6 1 0,-3-12 0,-5-20 0,-10-14 0,-2-6 0,5-13 0,-6-10 0,7-14 0,0-13 0,-10-16 0,-37-53 0,-1 0 0,21 15 0,-23-18 0,1-1 0,0-1 0,13 6 0,20 5 0,-4 2 0,8-11 0,-9-4-3823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6.7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3441.6875"/>
      <inkml:brushProperty name="anchorY" value="-179709.26563"/>
      <inkml:brushProperty name="scaleFactor" value="0.5"/>
    </inkml:brush>
  </inkml:definitions>
  <inkml:trace contextRef="#ctx0" brushRef="#br0">0 1 24575,'0'0'0,"5"0"0,18 17 0,23 11 0,22 12 0,30 9 0,19 17 0,10 3 0,20 1 0,27-7 0,20-9 0,-1-14 0,0-7 0,-17-12 0,-35-8 0,-11-6 0,-12-5 0,-24-2 0,-3-2 0,4 1 0,-1-1 0,5 0 0,10 2 0,-14-1 0,-8 1 0,-17 0 0,-19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7.9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7292.0625"/>
      <inkml:brushProperty name="anchorY" value="-181288.92188"/>
      <inkml:brushProperty name="scaleFactor" value="0.5"/>
    </inkml:brush>
  </inkml:definitions>
  <inkml:trace contextRef="#ctx0" brushRef="#br0">1 1 24575,'0'0'0,"0"5"0,0 7 0,5 22 0,7 11 0,16 20 0,11 17 0,21 14 0,6-2 0,9 0 0,0-8 0,2-3 0,-3-7 0,7 0 0,8-6 0,-4 8 0,1-10 0,5-8 0,-12-5 0,-6-14 0,-1 0 0,-5-6 0,-4-8 0,-8 3 0,-7-7 0,2-6 0,2 6 0,-4 1 0,1-3 0,-10 6 0,-10-4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8.4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9975.0625"/>
      <inkml:brushProperty name="anchorY" value="-183816.34375"/>
      <inkml:brushProperty name="scaleFactor" value="0.5"/>
    </inkml:brush>
  </inkml:definitions>
  <inkml:trace contextRef="#ctx0" brushRef="#br0">1647 0 24575,'0'0'0,"-9"0"0,-22 6 0,-14 16 0,-22 13 0,-12 10 0,-7 24 0,-10 22 0,-6 2 0,-11 15 0,7 4 0,-1 4 0,0 6 0,9-4 0,12 3 0,-7-1 0,13 5 0,7-2 0,7-19 0,5-2 0,14-19 0,8-5 0,13-15 0,9-11 0,8-9 0,6-19 0,3-11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9.0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7312.5625"/>
      <inkml:brushProperty name="anchorY" value="-184787.78125"/>
      <inkml:brushProperty name="scaleFactor" value="0.5"/>
    </inkml:brush>
  </inkml:definitions>
  <inkml:trace contextRef="#ctx0" brushRef="#br0">77 1 24575,'0'0'0,"5"5"0,7 1 0,0 6 0,4 15 0,-2 11 0,9 15 0,-3 23 0,2 10 0,-4 12 0,-4 19 0,-5 22 0,-4 9 0,-2 11 0,-8 0 0,-1-1 0,-1-21 0,2 6 0,0-19 0,-3-1 0,1-10 0,0-15 0,2-7 0,2-17 0,-4-21 0,0-12 0,1-10 0,-5 1 0,8-30 0,0 1 0,1 0 0,0 0 0,-1 0 0,0-1 0,0 1 0,-3 2 0,2-4 0,0 1 0,0 0 0,0 0 0,0-1 0,0 0 0,-9 2 0,-38 3 0,4-5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29.5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6220"/>
      <inkml:brushProperty name="anchorY" value="-186155.5625"/>
      <inkml:brushProperty name="scaleFactor" value="0.5"/>
    </inkml:brush>
  </inkml:definitions>
  <inkml:trace contextRef="#ctx0" brushRef="#br0">0 59 24575,'0'0'0,"14"-5"0,34-7 0,32 0 0,26 2 0,37 2 0,13 2 0,7 3 0,4 1 0,-3 1 0,1 1 0,-5 1 0,-16-1 0,-17 1 0,-22-1 0,-22 0 0,-22 1 0,-14-1 0,-7 0 0,-16 0 0,-28 3 0,4-3 0,0 1 0,0 0 0,0-1 0,0 1 0,-1 0 0,1-1 0,0 1 0,0-1 0,-1 1 0,1 0 0,0-1 0,-1 1 0,1-1 0,0 1 0,-1-1 0,1 1 0,-1-1 0,1 1 0,-1-1 0,1 0 0,-1 1 0,1-1 0,-1 0 0,1 1 0,-1-1 0,-1 1 0,-83 50 0,-91 40 0,-1-1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30.3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8780.125"/>
      <inkml:brushProperty name="anchorY" value="-187365.35938"/>
      <inkml:brushProperty name="scaleFactor" value="0.5"/>
    </inkml:brush>
  </inkml:definitions>
  <inkml:trace contextRef="#ctx0" brushRef="#br0">0 1 24575,'0'0'0,"0"4"0,6 14 0,16 16 0,24 23 0,16 24 0,18 23 0,10 17 0,14 1 0,-4 7 0,-2 3 0,-3-1 0,1 2 0,-2-4 0,-3-15 0,10-5 0,-2-19 0,10-8 0,-8-15 0,2-13 0,-16-17 0,-9-2 0,-22-11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30.8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1514.25"/>
      <inkml:brushProperty name="anchorY" value="-190189.29688"/>
      <inkml:brushProperty name="scaleFactor" value="0.5"/>
    </inkml:brush>
  </inkml:definitions>
  <inkml:trace contextRef="#ctx0" brushRef="#br0">2475 1 24575,'0'0'0,"-19"4"0,-29 14 0,-21 17 0,-30 21 0,-32 14 0,-36 22 0,-32 29 0,-4 3-964,-4 4 1240,-6 4-414,14-3 138,2 9 0,25-22 0,19-14 0,28-17 0,19-18 0,30-10 0,21-11 0,26-20 0,28-25 0,0 0 0,0-1 0,1 1 0,-1 0 0,1-1 0,0 1 0,-1-1 0,1 1 0,-1 0 0,1-1 0,0 1 0,-1 0 0,1-1 0,0 1 0,0 0 0,0-1 0,-1 1 0,1 0 0,0 0 0,0 0 0,15-6 0,29-23 964,24-15-1239,-3 1-3411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31.3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8215.25"/>
      <inkml:brushProperty name="anchorY" value="-190617.04688"/>
      <inkml:brushProperty name="scaleFactor" value="0.5"/>
    </inkml:brush>
  </inkml:definitions>
  <inkml:trace contextRef="#ctx0" brushRef="#br0">683 0 24575,'0'0'0,"0"15"0,0 10 0,0 9 0,0 15 0,0 17 0,-17 6 0,-5 17 0,-13 17 0,-13 18 0,-2 12 0,2 1 0,-2-2 0,10 0 0,0-16 0,9-17 0,8-9 0,3-3 0,-5-3 0,4-7 0,-1-1 0,4-11 0,-1-6 0,4-4 0,5-9 0,-3-6 0,-8-11 0,18-30 0,0 1 0,0 0 0,0-1 0,0 0 0,-1 1 0,1-1 0,-5 2 0,6-5 0,-1 2 0,0 0 0,1-1 0,-1 1 0,0-1 0,0 0 0,0 0 0,0 0 0,0 0 0,-3-1 0,-24-5-3823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31.9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6517.07813"/>
      <inkml:brushProperty name="anchorY" value="-191701.96875"/>
      <inkml:brushProperty name="scaleFactor" value="0.5"/>
    </inkml:brush>
  </inkml:definitions>
  <inkml:trace contextRef="#ctx0" brushRef="#br0">1 0 24575,'0'0'0,"10"5"0,20 2 0,16 4 0,20 5 0,19 10 0,1 10 0,10 13 0,0 2 0,-1 3 0,8 8 0,21-5 0,11-6 0,6-1 0,16-6 0,18-10 0,12-5 0,19-8 0,33-8 0,15-16-1246,14-17 1602,10-20-534,0-10 178,-21-3 0,-39-2 0,-40 4 0,-36 11 0,-44 6 0,-42 10 0,-53 23 0,-2 1 0,1-1 0,-1 0 0,1 0 0,-1 0 0,0 0 0,1 0 0,-1 0 0,0 0 0,0 0 0,1 0 0,-1 0 0,1-2 0,0 2 0,-1 1 0,-1 0 0,0 0 0,0 0 0,0 0 0,0-1 0,0 1 0,1 0 0,-1 0 0,0 0 0,0 0 0,0-1 0,0 1 0,0 0 0,0 0 0,0 0 0,0-1 0,0 1 0,0 0 0,0 0 0,0 0 0,0-1 0,0 1 0,0 0 0,0 0 0,0 0 0,0 0 0,0-1 0,0 1 0,0 0 0,0 0 0,0 0 0,0-1 0,0 1 0,0 0 0,0 0 0,-1 0 0,1 0 0,0-1 0,0 1 0,0 0 0,0 0 0,0 0 0,-1 0 0,1 0 0,0 0 0,0-1 0,0 1 0,0 0 0,-1 0 0,1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08.4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769.53125"/>
      <inkml:brushProperty name="anchorY" value="-32484.75391"/>
      <inkml:brushProperty name="scaleFactor" value="0.5"/>
    </inkml:brush>
  </inkml:definitions>
  <inkml:trace contextRef="#ctx0" brushRef="#br0">1 58 24575,'0'0'0,"0"-5"0,5-7 0,12 0 0,6 1 0,5 3 0,2 2 0,6 3 0,1 12 0,5 8 0,10 6 0,4 21 0,8 3 0,2 12 0,16 3 0,11-4 0,9-1 0,-4-1 0,8-12 0,3-6 0,-3 0 0,-10-3 0,-5-3 0,-16-6 0,-14-2 0,-13-7 0,-4-5 0,0-4 0,7 7 0,2-2 0,15-2 0,2-2 0,11 7 0,10-1 0,8 4 0,-10-3 0,9-4 0,9 8 0,-12-3 0,-14-2 0,-22-5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0.9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067.35547"/>
      <inkml:brushProperty name="anchorY" value="-85752.57031"/>
      <inkml:brushProperty name="scaleFactor" value="0.5"/>
    </inkml:brush>
  </inkml:definitions>
  <inkml:trace contextRef="#ctx0" brushRef="#br0">2269 1 24575,'0'0'0,"-4"9"0,-25 27 0,-23 10 0,-21 26 0,-13 18 0,-34 18 0,-21 19 0,-10 23 0,-5-10-636,0-4 818,14-7-273,16-13 91,2-4 0,1-10 0,-3 6 0,2-11 0,1 1 0,20-9 0,9-3 0,19-14 636,15-13-818,14-17 273,15-3-91,32-40 0,-1 2 0,-1 0 0,1 0 0,-1-1 0,1 1 0,-1 0 0,1 0 0,0 0 0,-1 0 0,1 0 0,0 0 0,0 0 0,-1 0 0,1 0 0,0 0 0,0 0 0,0 0 0,0 0 0,1 0 0,-1 0 0,0 0 0,1 1 0,3-5 0,-2 4 0,1-1 0,-1-1 0,0 1 0,1 0 0,-1 0 0,0-1 0,0 0 0,1 1 0,-1-1 0,0 0 0,0 0 0,3-1 0,71-34 0,3-4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09.0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438.7334"/>
      <inkml:brushProperty name="anchorY" value="-34338.01172"/>
      <inkml:brushProperty name="scaleFactor" value="0.5"/>
    </inkml:brush>
  </inkml:definitions>
  <inkml:trace contextRef="#ctx0" brushRef="#br0">1135 1 24575,'0'0'0,"-10"9"0,-9 21 0,-10 27 0,-3 21 0,-9 24 0,-10 5 0,-17 13 0,2 8 0,5 6 0,9-7 0,-4 8 0,12-4 0,0-4 0,-1 3 0,10-16 0,-3 2 0,3 9 0,-4-7 0,-4 0 0,1-7 0,-9-3 0,9-17 0,2 0 0,11-16 0,3-8 0,-3-18 0,5-9 0,6-8 0,5-5 0,5 4 0,5-12 0,1-11 0,3-6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09.6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288.56445"/>
      <inkml:brushProperty name="anchorY" value="-36079.14844"/>
      <inkml:brushProperty name="scaleFactor" value="0.5"/>
    </inkml:brush>
  </inkml:definitions>
  <inkml:trace contextRef="#ctx0" brushRef="#br0">0 0 24575,'0'0'0,"5"5"0,1 13 0,6 5 0,-2 10 0,11 9 0,3 12 0,-2 5 0,2 25 0,-5 12 0,0 6 0,-4 6 0,7 3 0,8 2 0,3 12 0,-4 1 0,10 5 0,0 4 0,-7 8 0,-7 3 0,-8-16 0,-7-7 0,1-23 0,-4-16 0,-2-20 0,-7-19 0,-2-18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0.2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774.13379"/>
      <inkml:brushProperty name="anchorY" value="-39321.66797"/>
      <inkml:brushProperty name="scaleFactor" value="0.5"/>
    </inkml:brush>
  </inkml:definitions>
  <inkml:trace contextRef="#ctx0" brushRef="#br0">0 706 24575,'0'0'0,"5"0"0,8 0 0,15-6 0,34-5 0,21-17 0,28-12 0,12-8 0,28-1 0,18-2 0,20-3 0,26 11 0,7-1-757,-10 11 973,-9 9-324,-34 2 108,-22-3 0,-35-2 0,-12-6 0,-7 3 0,-11-4 0,3 5 0,-12 7 757,5 1-973,-10 6 324,-4 5-108,-10 4 0,-14 8 0,-7 8 0,-6 13 0,-8 12 0,-6-3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1.5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832.67383"/>
      <inkml:brushProperty name="anchorY" value="-39734.79297"/>
      <inkml:brushProperty name="scaleFactor" value="0.5"/>
    </inkml:brush>
  </inkml:definitions>
  <inkml:trace contextRef="#ctx0" brushRef="#br0">0 29 24575,'0'0'0,"0"-10"0,6-3 0,11 7 0,0 8 0,5 8 0,2 14 0,-3 5 0,-5 3 0,1-4 0,7 16 0,8 5 0,3 18 0,12 13 0,5 19 0,10-1 0,13 0 0,2-8 0,4 2 0,-9 3 0,-5-7 0,-5 4 0,-4-1 0,-7-13 0,4-12 0,-5-14 0,6-4 0,-5-8 0,-5-10 0,-5-5 0,1-1 0,2 4 0,9 2 0,3 1 0,-3-1 0,0-5 0,-4 5 0,-7-6 0,-4 0 0,1-6 0,-3 1 0,-1-4 0,-9-5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2.1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648.91406"/>
      <inkml:brushProperty name="anchorY" value="-42576.89063"/>
      <inkml:brushProperty name="scaleFactor" value="0.5"/>
    </inkml:brush>
  </inkml:definitions>
  <inkml:trace contextRef="#ctx0" brushRef="#br0">2077 1 24575,'0'0'0,"0"9"0,-5 16 0,-12 4 0,-12 15 0,-10 18 0,-14 6 0,-12 19 0,-8 6 0,4-4 0,-9 17 0,-14 10 0,-14 21 0,-24-2 0,-6-8 0,-12-5 0,8-10 0,1-9 0,1-2 0,0-11 0,17-16 0,16-8 0,17-7 0,19-15 0,21-9 0,43-29 0,1-1 0,-1 0 0,1-1 0,-7 12 0,-5 16 0,11 0 0,4-19 0,21-35 0,1-8-3823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2.6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596.67383"/>
      <inkml:brushProperty name="anchorY" value="-43555.37109"/>
      <inkml:brushProperty name="scaleFactor" value="0.5"/>
    </inkml:brush>
  </inkml:definitions>
  <inkml:trace contextRef="#ctx0" brushRef="#br0">807 1 24575,'0'0'0,"0"10"0,-5 14 0,-7 16 0,1 27 0,-6 13 0,-13 31 0,-5 27 0,-2 30 0,0 12 0,8 23 0,-15 1 0,1-3 0,-5-7 0,2-14 0,-2-17 0,-1-12 0,3-2 0,9-15 0,11-8 0,4-13 0,7-11 0,0-18 0,4-18 0,3-10 0,3-11 0,2-8 0,-9-10 0,0-4 0,-4-7 0,-5-6 0,-14-5 0,3-2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3.1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773.93945"/>
      <inkml:brushProperty name="anchorY" value="-45649.36719"/>
      <inkml:brushProperty name="scaleFactor" value="0.5"/>
    </inkml:brush>
  </inkml:definitions>
  <inkml:trace contextRef="#ctx0" brushRef="#br0">0 0 24575,'0'0'0,"19"0"0,36 6 0,42 5 0,37 7 0,19 9 0,31 10 0,7 3 0,-2 5 0,1 3 0,-9-7 0,-6-3 0,-9 0 0,-14-7 0,-7-8 0,-17-8 0,-19-7 0,-23-4 0,-21-3 0,-45 4 0,-18-5 0,-2 0 0,0 0 0,0 0 0,0 0 0,0 0 0,0 0 0,0 0 0,0 0 0,0 0 0,-1 0 0,1 0 0,0 0 0,0 0 0,0 0 0,0 0 0,0 0 0,0 1 0,0-1 0,0 0 0,0 0 0,0 0 0,0 0 0,-1 0 0,1 0 0,0 0 0,0 0 0,0 0 0,0 1 0,0-1 0,0 0 0,0 0 0,0 0 0,0 0 0,0 0 0,0 0 0,0 0 0,0 1 0,0-1 0,0 0 0,0 0 0,0 0 0,0 0 0,0 0 0,0 0 0,0 0 0,1 0 0,-1 1 0,0-1 0,0 0 0,0 0 0,0 0 0,0 0 0,0 0 0,0 0 0,0 0 0,0 0 0,0 0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3.9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230.4502"/>
      <inkml:brushProperty name="anchorY" value="-47105.58984"/>
      <inkml:brushProperty name="scaleFactor" value="0.5"/>
    </inkml:brush>
  </inkml:definitions>
  <inkml:trace contextRef="#ctx0" brushRef="#br0">0 1 24575,'0'0'0,"5"0"0,24 16 0,23 13 0,21 17 0,35 25 0,25 18 0,24 25 0,13 3 0,8 4 0,18-11-763,-5-2 981,-14-19-327,-22-17 109,-17-21 0,-30-19 0,-21-15 0,-22-10 0,-16-7 0,-12 9 0,-2-1 763,-3 0-981,-2-2 327,-7-1-109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4.4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473.79492"/>
      <inkml:brushProperty name="anchorY" value="-49247"/>
      <inkml:brushProperty name="scaleFactor" value="0.5"/>
    </inkml:brush>
  </inkml:definitions>
  <inkml:trace contextRef="#ctx0" brushRef="#br0">1849 0 24575,'0'0'0,"-5"5"0,-24 13 0,-11 16 0,-22 16 0,-18 21 0,-20 21 0,-16 13 0,-1 8 0,-8 16 0,0 2 0,-9-7 0,1 3 0,-2-10 0,4 9 0,21-8 0,10-13 0,16 3 0,64-76 0,-21 38 0,-6 22 0,6-5 0,6-15 0,9-24 0,15-24 0,10-22 0,3-6 0,10-31 0,20-28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5.0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687.54688"/>
      <inkml:brushProperty name="anchorY" value="-50066.01563"/>
      <inkml:brushProperty name="scaleFactor" value="0.5"/>
    </inkml:brush>
  </inkml:definitions>
  <inkml:trace contextRef="#ctx0" brushRef="#br0">799 1 24575,'0'0'0,"0"5"0,0 18 0,0 23 0,-6 27 0,0 25 0,1 20 0,-6 2 0,2 3 0,1 4 0,-3 4 0,-10 3 0,-10 9 0,-4 2 0,-7-9 0,1-7 0,6-18 0,10-22 0,8-16 0,1-16 0,0-12 0,-7 1 0,1-4 0,-1-10 0,-8-3 0,-12-3 0,-1 5 0,0-5 0,-3-6 0,4-6 0,-3-5 0,-7-11 0,8-2-3823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1.36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2974.71484"/>
      <inkml:brushProperty name="anchorY" value="-86734.46094"/>
      <inkml:brushProperty name="scaleFactor" value="0.5"/>
    </inkml:brush>
  </inkml:definitions>
  <inkml:trace contextRef="#ctx0" brushRef="#br0">643 0 24575,'0'0'0,"-5"10"0,-12 26 0,-1 21 0,-15 33 0,-8 44 0,-14 25 0,6 9 0,3 30 0,-5 8 0,4 5 0,3-5 0,11-3 0,-7-14 0,8-24 0,7-37 0,2-32 0,7-23 0,5-21 0,4-13 0,-1-8 0,1 0 0,-4-7 0,2-12 0,9-13 0,-1 1 0,1 0 0,0 0 0,-1 0 0,1 1 0,0-1 0,0 0 0,-1 0 0,1 0 0,0 0 0,0-1 0,-1 1 0,1 0 0,0 0 0,0 0 0,-1 0 0,1 0 0,0 0 0,0 0 0,-1 0 0,1 0 0,0-1 0,0 1 0,-1 0 0,1 0 0,0 0 0,0-1 0,0 1 0,-1 0 0,1 0 0,0 0 0,0-1 0,0 1 0,0 0 0,0 0 0,-1-1 0,-5-10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15.5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873.20215"/>
      <inkml:brushProperty name="anchorY" value="-51245.32031"/>
      <inkml:brushProperty name="scaleFactor" value="0.5"/>
    </inkml:brush>
  </inkml:definitions>
  <inkml:trace contextRef="#ctx0" brushRef="#br0">0 0 24575,'0'0'0,"10"0"0,9 0 0,20 6 0,28 0 0,19-1 0,33 11 0,26 5 0,28 15 0,23-2 0,4 1 0,11-7 0,0-7 0,-7-8 0,8-6 0,-19-3 0,-19-15 0,-9-1 0,-16-1 0,-24 2 0,-17 3 0,-24-3 0,-20 2 0,-16 2 0,0 2 0,-7-4 0,8 2 0,-10-6 0,-2 3 0,-9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1.9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456.45117"/>
      <inkml:brushProperty name="anchorY" value="-28792.9043"/>
      <inkml:brushProperty name="scaleFactor" value="0.5"/>
    </inkml:brush>
  </inkml:definitions>
  <inkml:trace contextRef="#ctx0" brushRef="#br0">0 1 24575,'0'0'0,"10"0"0,9 11 0,21 18 0,-1 11 0,7 10 0,-2 0 0,9 9 0,-10 1 0,-3 6 0,-10-5 0,7 10 0,4-8 0,0 5 0,3-8 0,4-8 0,9 4 0,-3 4 0,1 13 0,6 6 0,-6 0 0,-5 1 0,0-3 0,-1-11 0,-4 0 0,7-3 0,-4-3 0,7-7 0,3-2 0,6-12 0,-5 7 0,-12-5 0,-7-8 0,-7-3 0,2 2 0,-2 0 0,-1-6 0,10-1 0,-1-1 0,0 6 0,14-4 0,-3 5 0,-2-4 0,6-1 0,-10 5 0,-11-5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2.6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496.88184"/>
      <inkml:brushProperty name="anchorY" value="-31937.4375"/>
      <inkml:brushProperty name="scaleFactor" value="0.5"/>
    </inkml:brush>
  </inkml:definitions>
  <inkml:trace contextRef="#ctx0" brushRef="#br0">2048 0 24575,'0'0'0,"-5"5"0,-1 13 0,0 5 0,1 16 0,-5 20 0,-3 12 0,-5 15 0,-10 6 0,-9 3 0,19-65 0,-26 39 0,-35 35 0,-5 8 0,-4-7 0,-7 1 0,-11-6 0,7 13 0,-10-9 0,-7-4 0,-3-11 0,0-5 0,11-13 0,-4 8 0,19-9 0,5-4 0,11 2 0,1-3 0,19-2 0,15-8 0,9-13 0,13-2 0,-9 0 0,7 9 0,3-1 0,0 2 0,-1 2 0,4-4 0,3-4 0,14-42 0,-1 2 0,0 0 0,0-1 0,0 1 0,0-1 0,0 1 0,2 5 0,-3-10 0,1 2 0,0-1 0,0 1 0,0 0 0,0-1 0,1 1 0,-1 0 0,0-1 0,0 1 0,1-1 0,-1 1 0,0 0 0,1-1 0,-1 1 0,1-1 0,-1 1 0,1-1 0,-1 1 0,1-1 0,-1 1 0,1-1 0,0 1 0,0-2 0,0 1 0,-1 0 0,1 0 0,0 0 0,0 0 0,0-1 0,-1 1 0,1 0 0,0-1 0,-1 1 0,1 0 0,0-1 0,-1 1 0,1-1 0,0 1 0,-1-1 0,1 1 0,-1-1 0,2-1 0,24-31 0,10-14 0,8-27 0,-5 6-3823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3.3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602.73242"/>
      <inkml:brushProperty name="anchorY" value="-33289.32422"/>
      <inkml:brushProperty name="scaleFactor" value="0.5"/>
    </inkml:brush>
  </inkml:definitions>
  <inkml:trace contextRef="#ctx0" brushRef="#br0">401 1 24575,'0'0'0,"5"0"0,1 17 0,0 17 0,-1 29 0,-2 26 0,0 16 0,-2 5 0,-1 10 0,6 7 0,-1 11 0,1-1 0,-2-8 0,-6 0 0,-2-11 0,-11-14 0,-1-16 0,-5 5 0,-8-4 0,3 0 0,-6 9 0,-1 6 0,-6-1 0,6-9 0,-3-14 0,6 0 0,2-13 0,8-4 0,5-6 0,6-7 0,5-7 0,1-43 0,3 2 0,0-1 0,-1 1 0,0 0 0,1 0 0,-1-1 0,0 1 0,0-1 0,0 1 0,0-1 0,-2 3 0,1-4 0,1 1 0,0-1 0,0 0 0,1 1 0,-1-1 0,0 0 0,0 0 0,0 0 0,0 0 0,0 0 0,0 0 0,0 0 0,0 0 0,0 0 0,0 0 0,0-1 0,0 1 0,0 0 0,0-1 0,0 1 0,-1-1 0,-20-10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4.0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186.27246"/>
      <inkml:brushProperty name="anchorY" value="-34899.01172"/>
      <inkml:brushProperty name="scaleFactor" value="0.5"/>
    </inkml:brush>
  </inkml:definitions>
  <inkml:trace contextRef="#ctx0" brushRef="#br0">5 177 24575,'0'0'0,"-5"0"0,15 0 0,19 0 0,18 0 0,10 0 0,17 0 0,7 0 0,6 0 0,2 0 0,18 0 0,-1 0 0,-6 0 0,1 0 0,0 0 0,-13 0 0,7 0 0,8 0 0,6 0 0,-8 0 0,13-11 0,-4-1 0,7-5 0,1 2 0,5 2 0,23-7 0,5 3 0,-9 2 0,-5-7 0,-20 3 0,-29 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4.8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044.67578"/>
      <inkml:brushProperty name="anchorY" value="-35738.62109"/>
      <inkml:brushProperty name="scaleFactor" value="0.5"/>
    </inkml:brush>
  </inkml:definitions>
  <inkml:trace contextRef="#ctx0" brushRef="#br0">1 1 24575,'0'0'0,"5"19"0,13 13 0,10 20 0,6 13 0,13 22 0,1 13 0,-2 4 0,1-6 0,3-20 0,7-6 0,-9-8 0,-5 1 0,0-3 0,7 10 0,-3-1 0,-2-1 0,6-3 0,14 7 0,2 10 0,7 3 0,16 9 0,-2 5 0,1 6 0,0-9 0,-7 3 0,-12-16 0,-13-15 0,-11-8 0,-3-13 0,-6-14 0,3-12 0,2-10 0,-1-7 0,-2-5 0,-3-8 0,-34 5 0,1 0 0,0 1 0,0-1 0,0 0 0,0 0 0,0 0 0,4-5 0,24-29 0,-8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5.4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944.13184"/>
      <inkml:brushProperty name="anchorY" value="-38925.43359"/>
      <inkml:brushProperty name="scaleFactor" value="0.5"/>
    </inkml:brush>
  </inkml:definitions>
  <inkml:trace contextRef="#ctx0" brushRef="#br0">2409 1 24575,'0'0'0,"-19"4"0,-24 8 0,-9 6 0,-12 15 0,-10 4 0,-7 24 0,-14 18 0,-14 15 0,-13-1 0,-8 7 0,-2 9 0,-4 4 0,10 8 0,10-5 0,15 1 0,16-8 0,6-13 0,3-17 0,12-12 0,10-8 0,3-10 0,8-2 0,6-6 0,4-4 0,-3-10 0,1-2 0,-4 3 0,-4 7 0,-11 0 0,-9 7 0,3-2 0,5-7 0,2-3 0,17-19 0,37-10 0,-1-1 0,-1 0 0,1 0 0,0 0 0,-1 1 0,1-1 0,-1 0 0,1 0 0,-1 0 0,1 0 0,-1 0 0,1 0 0,-1 0 0,1 0 0,0 0 0,-1 0 0,1 0 0,-1 0 0,1-1 0,-1 1 0,1 0 0,0 0 0,-1 0 0,1 0 0,-1-1 0,1 1 0,0 0 0,-1-1 0,1 1 0,0 0 0,-1-1 0,1 1 0,15-14 0,20-20 0,14-17 0,-3 4-3823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6.0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664.52734"/>
      <inkml:brushProperty name="anchorY" value="-39758.42969"/>
      <inkml:brushProperty name="scaleFactor" value="0.5"/>
    </inkml:brush>
  </inkml:definitions>
  <inkml:trace contextRef="#ctx0" brushRef="#br0">651 1 24575,'0'0'0,"0"5"0,-5 12 0,-12 6 0,-1 11 0,-4 13 0,3 7 0,-1 16 0,-2 13 0,-7 13 0,3 3 0,-6 11 0,0 3 0,-6 3 0,0 7 0,7 5 0,2-1 0,7 10 0,2-3 0,5 13 0,5 2 0,4-4 0,3-7 0,2-19 0,1-24 0,0-6 0,-10-18 0,-1-8 0,-5-12 0,1-9 0,-3-12 0,3-5 0,-2 3 0,3-1 0,-8-4 0,19-22 0,0 1 0,0-1 0,0 1 0,0-1 0,0 1 0,0-1 0,-6 1 0,-18 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6.5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997.93164"/>
      <inkml:brushProperty name="anchorY" value="-41518.46484"/>
      <inkml:brushProperty name="scaleFactor" value="0.5"/>
    </inkml:brush>
  </inkml:definitions>
  <inkml:trace contextRef="#ctx0" brushRef="#br0">0 54 24575,'0'0'0,"0"-5"0,6-7 0,22 0 0,18 2 0,28 2 0,28 2 0,26 19 0,14 14 0,13 2 0,25 13 0,6-4 0,-14-1 0,-14-9 0,-21-7 0,-19-3 0,-20-5 0,-12-5 0,-11-3 0,-9 8 0,-6 0 0,-8-2 0,-3-2 0,-12 3 0,-16 3 0,-10-2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7.5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200.3457"/>
      <inkml:brushProperty name="anchorY" value="-42847.33203"/>
      <inkml:brushProperty name="scaleFactor" value="0.5"/>
    </inkml:brush>
  </inkml:definitions>
  <inkml:trace contextRef="#ctx0" brushRef="#br0">0 0 24575,'0'0'0,"5"5"0,8 13 0,21 16 0,5 6 0,4 2 0,16 10 0,3 14 0,3 4 0,5 6 0,10 15 0,10-7 0,-3-6 0,12 5 0,11 6 0,5 7 0,-2-6 0,-12-11 0,-6-20 0,-6-7 0,-9-11 0,-14-12 0,-12-11 0,1-7 0,-2-7 0,-6 3 0,-9 3 0,-1 0 0,2 9 0,-1 5 0,-8 4 0,3-5 0,-1-4 0,-7-1 0,-6 7 0,-1-3 0,-5-4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1.8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316.04297"/>
      <inkml:brushProperty name="anchorY" value="-88220.50781"/>
      <inkml:brushProperty name="scaleFactor" value="0.5"/>
    </inkml:brush>
  </inkml:definitions>
  <inkml:trace contextRef="#ctx0" brushRef="#br0">1 0 24575,'0'0'0,"0"5"0,0 13 0,0 11 0,0 4 0,0 3 0,0 0 0,5 10 0,12 4 0,12 9 0,27 21 0,-35-61 0,40 37 0,-34-36 0,50 29 0,63 21 0,23-10 0,13-9 0,17-2 0,-3-13 0,-14-5 0,-12-9 0,-32-7 0,-31-7 0,-92-3 0,0-3 0,0 0 0,0 1 0,-1 0 0,16 8 0,-19-5 0,-1-3 0,-1 0 0,1 1 0,-1-1 0,0 1 0,0 0 0,0 0 0,-1 0 0,1 0 0,-1 0 0,0 1 0,2 4 0,0-5-637,0 3 0,-1 1 0,-1 0 0,0 0 0,3 15-1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8.1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262.53711"/>
      <inkml:brushProperty name="anchorY" value="-45393.08594"/>
      <inkml:brushProperty name="scaleFactor" value="0.5"/>
    </inkml:brush>
  </inkml:definitions>
  <inkml:trace contextRef="#ctx0" brushRef="#br0">2966 1 24575,'0'0'0,"0"4"0,-17 20 0,-6 22 0,-22 27 0,-10 25 0,-34 9 0,-20 13 0,-29 8 0,-18 29 0,-22 23-1168,-23 13 1502,-10-2-501,-14-3-2515,6-11 3448,20-21-1149,12-16-404,16-31 1012,18-20-338,15 0 113,23-11 0,9-6 990,16-11-1273,23-6 3133,21-8-3624,19-17 2100,26-25-1493,6-4 66,25-33 235,23-35-134,22-24 0,-6 5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8.7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513.19824"/>
      <inkml:brushProperty name="anchorY" value="-46719.52734"/>
      <inkml:brushProperty name="scaleFactor" value="0.5"/>
    </inkml:brush>
  </inkml:definitions>
  <inkml:trace contextRef="#ctx0" brushRef="#br0">116 0 24575,'0'0'0,"0"5"0,6 2 0,0 10 0,11 21 0,-1 23 0,-1 20 0,-4 9 0,-3 6 0,-3 5 0,-2-7 0,-2 15 0,-2 25 0,-10 32 0,-7 19 0,-11 2 0,1 1 0,4-10 0,7-10 0,5 2 0,0-8 0,3-5 0,3-17 0,1-22 0,3-20 0,-4-29 0,-6-24 0,1-20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59.3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381.58594"/>
      <inkml:brushProperty name="anchorY" value="-48592.0625"/>
      <inkml:brushProperty name="scaleFactor" value="0.5"/>
    </inkml:brush>
  </inkml:definitions>
  <inkml:trace contextRef="#ctx0" brushRef="#br0">1 692 24575,'0'0'0,"5"5"0,12 2 0,23-2 0,22 0 0,20-7 0,9-2 0,16 5 0,23 1 0,11 0 0,6 1 0,3-1 0,-12-1 0,9-6 0,5 0 0,11-6 0,11-17 0,4-4 0,-4-4 0,-8 0 0,-7 6 0,-7 8 0,-5-9 0,-21 0 0,-3-13 0,0 0 0,13 7 0,5 2 0,-7-7 0,1 2 0,-1 1 0,-15 8 0,-22 8 0,-27 3 0,-63 17 0,-1 0 0,1 0 0,-1 0 0,0 0 0,7-6 0,-11 9 0,0-2 0,-1 1 0,1 0 0,-1 0 0,1-1 0,-1 1 0,1-1 0,-1 0 0,0 1 0,0-1 0,0 0 0,2-2 0,-2 4 0,-1-1 0,0 1 0,0-1 0,1 0 0,-1 1 0,0-1 0,0 1 0,0-1 0,0 0 0,0 1 0,0-1 0,0 0 0,0 1 0,0-1 0,0 0 0,0 1 0,0-1 0,0 0 0,-1 1 0,1-1 0,0 0 0,0 1 0,-1-1 0,1 1 0,-1-2 0,1 1 0,-1 0 0,0 0 0,0 0 0,0 0 0,0 0 0,0 1 0,0-1 0,0 0 0,0 0 0,-1 1 0,1-1 0,-3 0 0,-32-13 0,0 4-3823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46.79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029.80469"/>
      <inkml:brushProperty name="anchorY" value="-48834.10547"/>
      <inkml:brushProperty name="scaleFactor" value="0.5"/>
    </inkml:brush>
  </inkml:definitions>
  <inkml:trace contextRef="#ctx0" brushRef="#br0">0 267 24575,'0'0'0,"0"-5"0,0-7 0,0-5 0,0-11 0,0-3 0,0-3 0,6 1 0,11-5 0,0 0 0,-1 7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50.7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101.77148"/>
      <inkml:brushProperty name="anchorY" value="-49583.87109"/>
      <inkml:brushProperty name="scaleFactor" value="0.5"/>
    </inkml:brush>
  </inkml:definitions>
  <inkml:trace contextRef="#ctx0" brushRef="#br0">0 1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54.3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230.74414"/>
      <inkml:brushProperty name="anchorY" value="-52137.39844"/>
      <inkml:brushProperty name="scaleFactor" value="0.5"/>
    </inkml:brush>
  </inkml:definitions>
  <inkml:trace contextRef="#ctx0" brushRef="#br0">0 1 24575,'0'0'0,"0"4"0,0 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18.3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246.74414"/>
      <inkml:brushProperty name="anchorY" value="-53164.75"/>
      <inkml:brushProperty name="scaleFactor" value="0.5"/>
    </inkml:brush>
  </inkml:definitions>
  <inkml:trace contextRef="#ctx0" brushRef="#br0">1 142 24575,'0'0'0,"5"-6"0,2-12 0,-1-6 0,5 2 0,-2-3 0,0-1 0,-3 5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0.9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315.67188"/>
      <inkml:brushProperty name="anchorY" value="-54039.20703"/>
      <inkml:brushProperty name="scaleFactor" value="0.5"/>
    </inkml:brush>
  </inkml:definitions>
  <inkml:trace contextRef="#ctx0" brushRef="#br0">0 1 24575,'0'0'0,"0"5"0,12 1 0,0 6 0,6-1 0,3 10 0,15-2 0,-2 4 0,0 1 0,-1 2 0,-1 7 0,4 1 0,0 6 0,-1 6 0,-1-1 0,9-3 0,6 8 0,10 3 0,15 9 0,2 2 0,5-5 0,3 4 0,3-6 0,5 5 0,-4-7 0,-1 0 0,-6-1 0,-1-4 0,-6-7 0,1-4 0,-10-11 0,-10 3 0,-8-1 0,-14-1 0,0-5 0,-3-1 0,-1 6 0,-7-5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1.6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4148.75781"/>
      <inkml:brushProperty name="anchorY" value="-56426.12109"/>
      <inkml:brushProperty name="scaleFactor" value="0.5"/>
    </inkml:brush>
  </inkml:definitions>
  <inkml:trace contextRef="#ctx0" brushRef="#br0">1265 1 24575,'0'0'0,"-5"14"0,-8 7 0,-5 2 0,1 9 0,-8 19 0,-9 14 0,-14 4 0,-1 9 0,1-2 0,4 2 0,-7-3 0,-3 8 0,-19-5 0,-14 8 0,-6 2 0,7-5 0,-4 1 0,13-7 0,11-11 0,13-5 0,5-16 0,12-8 0,6 0 0,-2-10 0,6 5 0,7-1 0,6-1 0,6 1 0,3 4 0,-9 1 0,7-18 0,6-17 0,1-3 0,9-19 0,0-3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2.2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889.53125"/>
      <inkml:brushProperty name="anchorY" value="-57010.98047"/>
      <inkml:brushProperty name="scaleFactor" value="0.5"/>
    </inkml:brush>
  </inkml:definitions>
  <inkml:trace contextRef="#ctx0" brushRef="#br0">1 0 24575,'0'0'0,"10"10"0,3 10 0,5 9 0,-3 27 0,-2 27 0,2 22 0,3 14 0,-3 6 0,-3 7 0,-4 6 0,-3 2 0,-2-2 0,-2-17 0,-1-11 0,0-16 0,-1-8 0,0-10 0,-5-2 0,0-11 0,0-4 0,1-3 0,1-1 0,2-6 0,-11-11 0,1 0 0,0-4 0,3-2 0,2-1 0,-3-7 0,2-7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5:52.6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188.78906"/>
      <inkml:brushProperty name="anchorY" value="-90255.17969"/>
      <inkml:brushProperty name="scaleFactor" value="0.5"/>
    </inkml:brush>
  </inkml:definitions>
  <inkml:trace contextRef="#ctx0" brushRef="#br0">1 1 24575,'0'0'0,"5"0"0,7 0 0,5 22 0,16 24 0,4 23 0,-3 24 0,15 9 0,4 14 0,16 4 0,-3 13 0,5 6 0,-2-8 0,4 7 0,-9-11 0,3-15 0,-4-11 0,-6-20 0,3-12 0,-13-9 0,-6-16 0,-6-9 0,1-11 0,-7-9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2.7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2949.70703"/>
      <inkml:brushProperty name="anchorY" value="-60178.5"/>
      <inkml:brushProperty name="scaleFactor" value="0.5"/>
    </inkml:brush>
  </inkml:definitions>
  <inkml:trace contextRef="#ctx0" brushRef="#br0">1 30 24575,'0'0'0,"5"-5"0,13-2 0,28 2 0,41 0 0,32 1 0,27 2 0,28 1 0,12 12 0,4 0 0,12 1 0,-9 10 0,-9 9 0,-7 9 0,2 13 0,-8 6 0,-7-2 0,-18-11 0,-23-13 0,-22-11 0,-19-10 0,-18-7 0,-10-4 0,-10-2 0,-39 4 0,-1-2 0,0 0 0,0 0 0,0 0 0,0 1 0,0-1 0,4 4 0,19 10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3.69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6884.88281"/>
      <inkml:brushProperty name="anchorY" value="-61609.70703"/>
      <inkml:brushProperty name="scaleFactor" value="0.5"/>
    </inkml:brush>
  </inkml:definitions>
  <inkml:trace contextRef="#ctx0" brushRef="#br0">1 0 24575,'0'0'0,"0"5"0,0 14 0,0 21 0,0 18 0,0 8 0,11 22 0,7 22 0,17 5 0,5 11 0,12 1 0,6 6 0,15 9 0,13 4 0,5 8 0,4-5 0,5-2 0,-6 0 0,-3-8 0,-8-12 0,4-13 0,-57-82 0,37 34 0,26 18 0,-6-18 0,-19-14 0,-59-49 0,-1 1 0,1 1 0,-1-2 0,18 6 0,-21-6 0,0-1 0,1 0 0,0-1 0,0 0 0,8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4.2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362.26953"/>
      <inkml:brushProperty name="anchorY" value="-65111.10156"/>
      <inkml:brushProperty name="scaleFactor" value="0.5"/>
    </inkml:brush>
  </inkml:definitions>
  <inkml:trace contextRef="#ctx0" brushRef="#br0">2372 0 24575,'0'0'0,"-10"5"0,-4 13 0,-9 6 0,-21 21 0,-11 27 0,-23 30 0,-10 27 0,-18 14 0,-13 26 0,-11-7 0,-3-2 0,-4-10 0,14-5 0,5-8 0,21-20 0,20-17 0,12-11 0,14-6 0,10-14 0,13-1 0,5-16 0,-5-3 0,-5-7 0,-19 6 0,-7-3 0,-16 8 0,3-2 0,-4-10 0,9-11 0,-3-10 0,4-9 0,-3-6 0,7-4 0,55-4 0,0 2 0,-1 0 0,0-1 0,-10-4 0,16 5 0,0-1 0,-1 1 0,1-1 0,-1 1 0,1-1 0,0 0 0,0 0 0,0 0 0,0 0 0,0 0 0,-3-4 0,5 1 0,-2 1 0,2 1 0,-1-1 0,0 0 0,0 1 0,1-1 0,0 0 0,0 1 0,0-1 0,0 0 0,1-3 0,4-7 0,-1 1 0,0 1 0,1 0 0,7-13 0,24-47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4.8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6042.78906"/>
      <inkml:brushProperty name="anchorY" value="-66295.14844"/>
      <inkml:brushProperty name="scaleFactor" value="0.5"/>
    </inkml:brush>
  </inkml:definitions>
  <inkml:trace contextRef="#ctx0" brushRef="#br0">146 0 24575,'0'0'0,"0"10"0,0 9 0,5 28 0,1 21 0,0 26 0,-1 26 0,-2 22 0,0 27 0,-14 17 0,-6 23 0,-6-4 0,1-3 0,-2-20 0,5-12 0,4-18 0,6-32 0,3-11 0,4-19 0,1-7 0,2-16 0,0-12 0,-1-5 0,1-2 0,-11-5 0,-2 1 0,6-14 0,8-21 0,3-21 0,1-7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5.3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4894.78125"/>
      <inkml:brushProperty name="anchorY" value="-67971.24219"/>
      <inkml:brushProperty name="scaleFactor" value="0.5"/>
    </inkml:brush>
  </inkml:definitions>
  <inkml:trace contextRef="#ctx0" brushRef="#br0">0 0 24575,'0'0'0,"15"15"0,6 11 0,25 9 0,27 14 0,31 20 0,16-2 0,42 13 0,27-7 0,21 8 0,4-15-812,-4-16 1044,-14-16-348,-14-14 116,-26-10 0,-29-7 0,-24-10 0,-27-8 0,-68 14 0,-1-2 0,1 0 0,-1 0 0,13-7 0,-16 7 0,-1 1 0,-1 0 0,1 0 0,0-1 0,-1 1 0,1-1 0,-1 1 0,0-1 0,0 0 0,2-3 0,-4 6 0,1-1 0,-1-1 0,1 1 0,-1-1 0,1 0 0,-1 1 0,1-1 0,-1 1 0,0-1 0,0 0 0,0 1 0,0-1 0,0 0 0,0 1 0,0-1 0,-1-2 0,0 2 58,0 1 0,1-1 0,-1 0 0,0 0 0,-1 0 0,1 1 0,0-1 0,0 1 0,-1-1 0,1 1 0,-1-1 0,1 1 0,-4-2 0,-20-15-290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6.2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8152.75391"/>
      <inkml:brushProperty name="anchorY" value="-69522.26563"/>
      <inkml:brushProperty name="scaleFactor" value="0.5"/>
    </inkml:brush>
  </inkml:definitions>
  <inkml:trace contextRef="#ctx0" brushRef="#br0">1 0 24575,'0'0'0,"0"15"0,5 11 0,18 27 0,7 14 0,4 19 0,19 19 0,-6 4 0,-1-6 0,12-4 0,-3 0 0,7 9 0,1-2 0,7-15 0,-2 7 0,5-8 0,-8-3 0,-8-13 0,-4-18 0,-7-1 0,-5-15 0,-12-5 0,-3-11 0,4-3 0,-1-7 0,1 13 0,12 2 0,6 3 0,-1 1 0,-7-6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6.88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438.50781"/>
      <inkml:brushProperty name="anchorY" value="-72346.82813"/>
      <inkml:brushProperty name="scaleFactor" value="0.5"/>
    </inkml:brush>
  </inkml:definitions>
  <inkml:trace contextRef="#ctx0" brushRef="#br0">1938 1 24575,'0'0'0,"0"5"0,0 7 0,0 12 0,0 10 0,-17 15 0,-1 14 0,-11 4 0,-15 14 0,-7 4 0,-13-1 0,4-11 0,4-6 0,-10 0 0,-22 3 0,-19 9 0,-5 0 0,-5-9 0,4 1 0,0-4 0,0 3 0,-5-2 0,10-2 0,-1-3 0,7 4 0,17-7 0,9-8 0,10 5 0,12-13 0,20-10 0,20-18 0,10-13 0,5-5 0,3-3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7.9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489.28516"/>
      <inkml:brushProperty name="anchorY" value="-73070.80469"/>
      <inkml:brushProperty name="scaleFactor" value="0.5"/>
    </inkml:brush>
  </inkml:definitions>
  <inkml:trace contextRef="#ctx0" brushRef="#br0">493 1 24575,'0'0'0,"0"4"0,0 15 0,-6 21 0,0 24 0,-6 19 0,-10 5 0,0 10 0,-8 6 0,-2-6 0,4 3 0,1-10 0,6-2 0,1 3 0,-13-7 0,5 5 0,-2 6 0,0-6 0,6 5 0,6-8 0,6-6 0,6-8 0,-8-12 0,1 7 0,-4 9 0,3 10 0,2 0 0,4-10 0,3-24 0,2-18-3823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44:28.59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5980.5625"/>
      <inkml:brushProperty name="anchorY" value="-74268.52344"/>
      <inkml:brushProperty name="scaleFactor" value="0.5"/>
    </inkml:brush>
  </inkml:definitions>
  <inkml:trace contextRef="#ctx0" brushRef="#br0">1 1 24575,'0'0'0,"0"5"0,6 13 0,5 6 0,7 4 0,16 15 0,9 0 0,15 7 0,5 2 0,-34-36 0,36 18 0,36 17 0,10 7 0,10-10 0,-2-5 0,-6-11 0,-1-5 0,-7-8 0,-5 4 0,0-4 0,8-5 0,3-4 0,10-4 0,19-2 0,30-15 0,11-6 0,18-13 0,2 1 0,-19 5 0,-30-6 0,-24 6 0,-32 5 0,-30 0 0,-33 5 0,-31 14 0,-2 0 0,0 0 0,1 0 0,-1 0 0,0 0 0,1 0 0,-1 0 0,0 0 0,1-1 0,-1 1 0,0 0 0,0 0 0,1 0 0,-1-1 0,0 1 0,0 0 0,1 0 0,-1-1 0,0 1 0,0 0 0,1-1 0,-1 1 0,0 0 0,0-1 0,0 1 0,0 0 0,0-1 0,0 1 0,0 0 0,0-1 0,1 1 0,-1 0 0,0-1 0,0 1 0,-1-1 0,1 1 0,-11-6 0,-24 2 0,-2 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6:29.7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6380.53906"/>
      <inkml:brushProperty name="anchorY" value="-161402.375"/>
      <inkml:brushProperty name="scaleFactor" value="0.5"/>
    </inkml:brush>
  </inkml:definitions>
  <inkml:trace contextRef="#ctx0" brushRef="#br0">0 1 24575,'0'0'0,"10"0"0,9 5 0,4 1 0,3 0 0,9-2 0,-5 5 0,0-1 0,-1 11 0,10-2 0,0 3 0,17-2 0,-1 1 0,-3-4 0,12 14 0,11 7 0,1 14 0,5 1 0,-10 4 0,7 12 0,1-4 0,-3 0 0,13-2 0,-5-7 0,8-2 0,5-1 0,-12-11 0,-12-5 0,-15-9 0,-17 1 0,-4 0 0,0 1 0,-3-6 0,10 0 0,-1 6 0,-1-4 0,2 1 0,-2 0 0,-4-4 0,-3 10 0,3-3 0,-2-5 0,-1-1 0,-8-5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E8FAF-368E-4B2A-BCE8-408C88B8274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694AC-F415-4BF2-A2CE-27B36DF04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59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7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CB9DEE8-9D30-48BE-864E-8AB8005E63E4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827B3C-41A5-4830-BE0B-132082209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40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customXml" Target="../ink/ink52.xml"/><Relationship Id="rId18" Type="http://schemas.openxmlformats.org/officeDocument/2006/relationships/image" Target="../media/image77.png"/><Relationship Id="rId26" Type="http://schemas.openxmlformats.org/officeDocument/2006/relationships/image" Target="../media/image81.png"/><Relationship Id="rId3" Type="http://schemas.openxmlformats.org/officeDocument/2006/relationships/customXml" Target="../ink/ink47.xml"/><Relationship Id="rId21" Type="http://schemas.openxmlformats.org/officeDocument/2006/relationships/customXml" Target="../ink/ink56.xml"/><Relationship Id="rId7" Type="http://schemas.openxmlformats.org/officeDocument/2006/relationships/customXml" Target="../ink/ink49.xml"/><Relationship Id="rId12" Type="http://schemas.openxmlformats.org/officeDocument/2006/relationships/image" Target="../media/image74.png"/><Relationship Id="rId17" Type="http://schemas.openxmlformats.org/officeDocument/2006/relationships/customXml" Target="../ink/ink54.xml"/><Relationship Id="rId25" Type="http://schemas.openxmlformats.org/officeDocument/2006/relationships/customXml" Target="../ink/ink58.xml"/><Relationship Id="rId2" Type="http://schemas.openxmlformats.org/officeDocument/2006/relationships/image" Target="../media/image69.jp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customXml" Target="../ink/ink51.xml"/><Relationship Id="rId24" Type="http://schemas.openxmlformats.org/officeDocument/2006/relationships/image" Target="../media/image80.png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23" Type="http://schemas.openxmlformats.org/officeDocument/2006/relationships/customXml" Target="../ink/ink57.xml"/><Relationship Id="rId10" Type="http://schemas.openxmlformats.org/officeDocument/2006/relationships/image" Target="../media/image73.png"/><Relationship Id="rId19" Type="http://schemas.openxmlformats.org/officeDocument/2006/relationships/customXml" Target="../ink/ink55.xml"/><Relationship Id="rId4" Type="http://schemas.openxmlformats.org/officeDocument/2006/relationships/image" Target="../media/image70.png"/><Relationship Id="rId9" Type="http://schemas.openxmlformats.org/officeDocument/2006/relationships/customXml" Target="../ink/ink50.xml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customXml" Target="../ink/ink64.xml"/><Relationship Id="rId18" Type="http://schemas.openxmlformats.org/officeDocument/2006/relationships/image" Target="../media/image90.png"/><Relationship Id="rId26" Type="http://schemas.openxmlformats.org/officeDocument/2006/relationships/image" Target="../media/image94.png"/><Relationship Id="rId3" Type="http://schemas.openxmlformats.org/officeDocument/2006/relationships/customXml" Target="../ink/ink59.xml"/><Relationship Id="rId21" Type="http://schemas.openxmlformats.org/officeDocument/2006/relationships/customXml" Target="../ink/ink68.xml"/><Relationship Id="rId7" Type="http://schemas.openxmlformats.org/officeDocument/2006/relationships/customXml" Target="../ink/ink61.xml"/><Relationship Id="rId12" Type="http://schemas.openxmlformats.org/officeDocument/2006/relationships/image" Target="../media/image87.png"/><Relationship Id="rId17" Type="http://schemas.openxmlformats.org/officeDocument/2006/relationships/customXml" Target="../ink/ink66.xml"/><Relationship Id="rId25" Type="http://schemas.openxmlformats.org/officeDocument/2006/relationships/customXml" Target="../ink/ink70.xml"/><Relationship Id="rId2" Type="http://schemas.openxmlformats.org/officeDocument/2006/relationships/image" Target="../media/image82.jpg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customXml" Target="../ink/ink63.xml"/><Relationship Id="rId24" Type="http://schemas.openxmlformats.org/officeDocument/2006/relationships/image" Target="../media/image93.png"/><Relationship Id="rId5" Type="http://schemas.openxmlformats.org/officeDocument/2006/relationships/customXml" Target="../ink/ink60.xml"/><Relationship Id="rId15" Type="http://schemas.openxmlformats.org/officeDocument/2006/relationships/customXml" Target="../ink/ink65.xml"/><Relationship Id="rId23" Type="http://schemas.openxmlformats.org/officeDocument/2006/relationships/customXml" Target="../ink/ink69.xml"/><Relationship Id="rId10" Type="http://schemas.openxmlformats.org/officeDocument/2006/relationships/image" Target="../media/image86.png"/><Relationship Id="rId19" Type="http://schemas.openxmlformats.org/officeDocument/2006/relationships/customXml" Target="../ink/ink67.xml"/><Relationship Id="rId4" Type="http://schemas.openxmlformats.org/officeDocument/2006/relationships/image" Target="../media/image83.png"/><Relationship Id="rId9" Type="http://schemas.openxmlformats.org/officeDocument/2006/relationships/customXml" Target="../ink/ink62.xml"/><Relationship Id="rId14" Type="http://schemas.openxmlformats.org/officeDocument/2006/relationships/image" Target="../media/image88.png"/><Relationship Id="rId22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customXml" Target="../ink/ink76.xml"/><Relationship Id="rId18" Type="http://schemas.openxmlformats.org/officeDocument/2006/relationships/image" Target="../media/image103.png"/><Relationship Id="rId26" Type="http://schemas.openxmlformats.org/officeDocument/2006/relationships/image" Target="../media/image107.png"/><Relationship Id="rId3" Type="http://schemas.openxmlformats.org/officeDocument/2006/relationships/customXml" Target="../ink/ink71.xml"/><Relationship Id="rId21" Type="http://schemas.openxmlformats.org/officeDocument/2006/relationships/customXml" Target="../ink/ink80.xml"/><Relationship Id="rId7" Type="http://schemas.openxmlformats.org/officeDocument/2006/relationships/customXml" Target="../ink/ink73.xml"/><Relationship Id="rId12" Type="http://schemas.openxmlformats.org/officeDocument/2006/relationships/image" Target="../media/image100.png"/><Relationship Id="rId17" Type="http://schemas.openxmlformats.org/officeDocument/2006/relationships/customXml" Target="../ink/ink78.xml"/><Relationship Id="rId25" Type="http://schemas.openxmlformats.org/officeDocument/2006/relationships/customXml" Target="../ink/ink82.xml"/><Relationship Id="rId2" Type="http://schemas.openxmlformats.org/officeDocument/2006/relationships/image" Target="../media/image95.jpeg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customXml" Target="../ink/ink75.xml"/><Relationship Id="rId24" Type="http://schemas.openxmlformats.org/officeDocument/2006/relationships/image" Target="../media/image106.png"/><Relationship Id="rId5" Type="http://schemas.openxmlformats.org/officeDocument/2006/relationships/customXml" Target="../ink/ink72.xml"/><Relationship Id="rId15" Type="http://schemas.openxmlformats.org/officeDocument/2006/relationships/customXml" Target="../ink/ink77.xml"/><Relationship Id="rId23" Type="http://schemas.openxmlformats.org/officeDocument/2006/relationships/customXml" Target="../ink/ink81.xml"/><Relationship Id="rId10" Type="http://schemas.openxmlformats.org/officeDocument/2006/relationships/image" Target="../media/image99.png"/><Relationship Id="rId19" Type="http://schemas.openxmlformats.org/officeDocument/2006/relationships/customXml" Target="../ink/ink79.xml"/><Relationship Id="rId4" Type="http://schemas.openxmlformats.org/officeDocument/2006/relationships/image" Target="../media/image96.png"/><Relationship Id="rId9" Type="http://schemas.openxmlformats.org/officeDocument/2006/relationships/customXml" Target="../ink/ink74.xml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customXml" Target="../ink/ink88.xml"/><Relationship Id="rId18" Type="http://schemas.openxmlformats.org/officeDocument/2006/relationships/image" Target="../media/image116.png"/><Relationship Id="rId26" Type="http://schemas.openxmlformats.org/officeDocument/2006/relationships/image" Target="../media/image120.png"/><Relationship Id="rId3" Type="http://schemas.openxmlformats.org/officeDocument/2006/relationships/customXml" Target="../ink/ink83.xml"/><Relationship Id="rId21" Type="http://schemas.openxmlformats.org/officeDocument/2006/relationships/customXml" Target="../ink/ink92.xml"/><Relationship Id="rId34" Type="http://schemas.openxmlformats.org/officeDocument/2006/relationships/image" Target="../media/image124.png"/><Relationship Id="rId7" Type="http://schemas.openxmlformats.org/officeDocument/2006/relationships/customXml" Target="../ink/ink85.xml"/><Relationship Id="rId12" Type="http://schemas.openxmlformats.org/officeDocument/2006/relationships/image" Target="../media/image113.png"/><Relationship Id="rId17" Type="http://schemas.openxmlformats.org/officeDocument/2006/relationships/customXml" Target="../ink/ink90.xml"/><Relationship Id="rId25" Type="http://schemas.openxmlformats.org/officeDocument/2006/relationships/customXml" Target="../ink/ink94.xml"/><Relationship Id="rId33" Type="http://schemas.openxmlformats.org/officeDocument/2006/relationships/customXml" Target="../ink/ink98.xml"/><Relationship Id="rId2" Type="http://schemas.openxmlformats.org/officeDocument/2006/relationships/image" Target="../media/image108.jpeg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29" Type="http://schemas.openxmlformats.org/officeDocument/2006/relationships/customXml" Target="../ink/ink9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customXml" Target="../ink/ink87.xml"/><Relationship Id="rId24" Type="http://schemas.openxmlformats.org/officeDocument/2006/relationships/image" Target="../media/image119.png"/><Relationship Id="rId32" Type="http://schemas.openxmlformats.org/officeDocument/2006/relationships/image" Target="../media/image123.png"/><Relationship Id="rId5" Type="http://schemas.openxmlformats.org/officeDocument/2006/relationships/customXml" Target="../ink/ink84.xml"/><Relationship Id="rId15" Type="http://schemas.openxmlformats.org/officeDocument/2006/relationships/customXml" Target="../ink/ink89.xml"/><Relationship Id="rId23" Type="http://schemas.openxmlformats.org/officeDocument/2006/relationships/customXml" Target="../ink/ink93.xml"/><Relationship Id="rId28" Type="http://schemas.openxmlformats.org/officeDocument/2006/relationships/image" Target="../media/image121.png"/><Relationship Id="rId10" Type="http://schemas.openxmlformats.org/officeDocument/2006/relationships/image" Target="../media/image112.png"/><Relationship Id="rId19" Type="http://schemas.openxmlformats.org/officeDocument/2006/relationships/customXml" Target="../ink/ink91.xml"/><Relationship Id="rId31" Type="http://schemas.openxmlformats.org/officeDocument/2006/relationships/customXml" Target="../ink/ink97.xml"/><Relationship Id="rId4" Type="http://schemas.openxmlformats.org/officeDocument/2006/relationships/image" Target="../media/image109.png"/><Relationship Id="rId9" Type="http://schemas.openxmlformats.org/officeDocument/2006/relationships/customXml" Target="../ink/ink86.xml"/><Relationship Id="rId14" Type="http://schemas.openxmlformats.org/officeDocument/2006/relationships/image" Target="../media/image114.png"/><Relationship Id="rId22" Type="http://schemas.openxmlformats.org/officeDocument/2006/relationships/image" Target="../media/image118.png"/><Relationship Id="rId27" Type="http://schemas.openxmlformats.org/officeDocument/2006/relationships/customXml" Target="../ink/ink95.xml"/><Relationship Id="rId30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customXml" Target="../ink/ink104.xml"/><Relationship Id="rId18" Type="http://schemas.openxmlformats.org/officeDocument/2006/relationships/image" Target="../media/image133.png"/><Relationship Id="rId3" Type="http://schemas.openxmlformats.org/officeDocument/2006/relationships/customXml" Target="../ink/ink99.xml"/><Relationship Id="rId7" Type="http://schemas.openxmlformats.org/officeDocument/2006/relationships/customXml" Target="../ink/ink101.xml"/><Relationship Id="rId12" Type="http://schemas.openxmlformats.org/officeDocument/2006/relationships/image" Target="../media/image130.png"/><Relationship Id="rId17" Type="http://schemas.openxmlformats.org/officeDocument/2006/relationships/customXml" Target="../ink/ink106.xml"/><Relationship Id="rId2" Type="http://schemas.openxmlformats.org/officeDocument/2006/relationships/image" Target="../media/image125.jp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11" Type="http://schemas.openxmlformats.org/officeDocument/2006/relationships/customXml" Target="../ink/ink103.xml"/><Relationship Id="rId5" Type="http://schemas.openxmlformats.org/officeDocument/2006/relationships/customXml" Target="../ink/ink100.xml"/><Relationship Id="rId15" Type="http://schemas.openxmlformats.org/officeDocument/2006/relationships/customXml" Target="../ink/ink105.xml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customXml" Target="../ink/ink102.xml"/><Relationship Id="rId1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customXml" Target="../ink/ink112.xml"/><Relationship Id="rId18" Type="http://schemas.openxmlformats.org/officeDocument/2006/relationships/image" Target="../media/image142.png"/><Relationship Id="rId3" Type="http://schemas.openxmlformats.org/officeDocument/2006/relationships/customXml" Target="../ink/ink107.xml"/><Relationship Id="rId21" Type="http://schemas.openxmlformats.org/officeDocument/2006/relationships/customXml" Target="../ink/ink116.xml"/><Relationship Id="rId7" Type="http://schemas.openxmlformats.org/officeDocument/2006/relationships/customXml" Target="../ink/ink109.xml"/><Relationship Id="rId12" Type="http://schemas.openxmlformats.org/officeDocument/2006/relationships/image" Target="../media/image139.png"/><Relationship Id="rId17" Type="http://schemas.openxmlformats.org/officeDocument/2006/relationships/customXml" Target="../ink/ink114.xml"/><Relationship Id="rId2" Type="http://schemas.openxmlformats.org/officeDocument/2006/relationships/image" Target="../media/image134.jpg"/><Relationship Id="rId16" Type="http://schemas.openxmlformats.org/officeDocument/2006/relationships/image" Target="../media/image141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11" Type="http://schemas.openxmlformats.org/officeDocument/2006/relationships/customXml" Target="../ink/ink111.xml"/><Relationship Id="rId5" Type="http://schemas.openxmlformats.org/officeDocument/2006/relationships/customXml" Target="../ink/ink108.xml"/><Relationship Id="rId15" Type="http://schemas.openxmlformats.org/officeDocument/2006/relationships/customXml" Target="../ink/ink113.xml"/><Relationship Id="rId10" Type="http://schemas.openxmlformats.org/officeDocument/2006/relationships/image" Target="../media/image138.png"/><Relationship Id="rId19" Type="http://schemas.openxmlformats.org/officeDocument/2006/relationships/customXml" Target="../ink/ink115.xml"/><Relationship Id="rId4" Type="http://schemas.openxmlformats.org/officeDocument/2006/relationships/image" Target="../media/image135.png"/><Relationship Id="rId9" Type="http://schemas.openxmlformats.org/officeDocument/2006/relationships/customXml" Target="../ink/ink110.xml"/><Relationship Id="rId14" Type="http://schemas.openxmlformats.org/officeDocument/2006/relationships/image" Target="../media/image140.png"/><Relationship Id="rId22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customXml" Target="../ink/ink122.xml"/><Relationship Id="rId18" Type="http://schemas.openxmlformats.org/officeDocument/2006/relationships/image" Target="../media/image153.png"/><Relationship Id="rId3" Type="http://schemas.openxmlformats.org/officeDocument/2006/relationships/customXml" Target="../ink/ink117.xml"/><Relationship Id="rId7" Type="http://schemas.openxmlformats.org/officeDocument/2006/relationships/customXml" Target="../ink/ink119.xml"/><Relationship Id="rId12" Type="http://schemas.openxmlformats.org/officeDocument/2006/relationships/image" Target="../media/image150.png"/><Relationship Id="rId17" Type="http://schemas.openxmlformats.org/officeDocument/2006/relationships/customXml" Target="../ink/ink124.xml"/><Relationship Id="rId2" Type="http://schemas.openxmlformats.org/officeDocument/2006/relationships/image" Target="../media/image145.jpe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11" Type="http://schemas.openxmlformats.org/officeDocument/2006/relationships/customXml" Target="../ink/ink121.xml"/><Relationship Id="rId5" Type="http://schemas.openxmlformats.org/officeDocument/2006/relationships/customXml" Target="../ink/ink118.xml"/><Relationship Id="rId15" Type="http://schemas.openxmlformats.org/officeDocument/2006/relationships/customXml" Target="../ink/ink123.xml"/><Relationship Id="rId10" Type="http://schemas.openxmlformats.org/officeDocument/2006/relationships/image" Target="../media/image149.png"/><Relationship Id="rId4" Type="http://schemas.openxmlformats.org/officeDocument/2006/relationships/image" Target="../media/image146.png"/><Relationship Id="rId9" Type="http://schemas.openxmlformats.org/officeDocument/2006/relationships/customXml" Target="../ink/ink120.xml"/><Relationship Id="rId14" Type="http://schemas.openxmlformats.org/officeDocument/2006/relationships/image" Target="../media/image1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customXml" Target="../ink/ink130.xml"/><Relationship Id="rId18" Type="http://schemas.openxmlformats.org/officeDocument/2006/relationships/image" Target="../media/image162.png"/><Relationship Id="rId26" Type="http://schemas.openxmlformats.org/officeDocument/2006/relationships/image" Target="../media/image166.png"/><Relationship Id="rId3" Type="http://schemas.openxmlformats.org/officeDocument/2006/relationships/customXml" Target="../ink/ink125.xml"/><Relationship Id="rId21" Type="http://schemas.openxmlformats.org/officeDocument/2006/relationships/customXml" Target="../ink/ink134.xml"/><Relationship Id="rId34" Type="http://schemas.openxmlformats.org/officeDocument/2006/relationships/image" Target="../media/image170.png"/><Relationship Id="rId7" Type="http://schemas.openxmlformats.org/officeDocument/2006/relationships/customXml" Target="../ink/ink127.xml"/><Relationship Id="rId12" Type="http://schemas.openxmlformats.org/officeDocument/2006/relationships/image" Target="../media/image159.png"/><Relationship Id="rId17" Type="http://schemas.openxmlformats.org/officeDocument/2006/relationships/customXml" Target="../ink/ink132.xml"/><Relationship Id="rId25" Type="http://schemas.openxmlformats.org/officeDocument/2006/relationships/customXml" Target="../ink/ink136.xml"/><Relationship Id="rId33" Type="http://schemas.openxmlformats.org/officeDocument/2006/relationships/customXml" Target="../ink/ink140.xml"/><Relationship Id="rId2" Type="http://schemas.openxmlformats.org/officeDocument/2006/relationships/image" Target="../media/image154.jpg"/><Relationship Id="rId16" Type="http://schemas.openxmlformats.org/officeDocument/2006/relationships/image" Target="../media/image161.png"/><Relationship Id="rId20" Type="http://schemas.openxmlformats.org/officeDocument/2006/relationships/image" Target="../media/image163.png"/><Relationship Id="rId29" Type="http://schemas.openxmlformats.org/officeDocument/2006/relationships/customXml" Target="../ink/ink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customXml" Target="../ink/ink129.xml"/><Relationship Id="rId24" Type="http://schemas.openxmlformats.org/officeDocument/2006/relationships/image" Target="../media/image165.png"/><Relationship Id="rId32" Type="http://schemas.openxmlformats.org/officeDocument/2006/relationships/image" Target="../media/image169.png"/><Relationship Id="rId5" Type="http://schemas.openxmlformats.org/officeDocument/2006/relationships/customXml" Target="../ink/ink126.xml"/><Relationship Id="rId15" Type="http://schemas.openxmlformats.org/officeDocument/2006/relationships/customXml" Target="../ink/ink131.xml"/><Relationship Id="rId23" Type="http://schemas.openxmlformats.org/officeDocument/2006/relationships/customXml" Target="../ink/ink135.xml"/><Relationship Id="rId28" Type="http://schemas.openxmlformats.org/officeDocument/2006/relationships/image" Target="../media/image167.png"/><Relationship Id="rId10" Type="http://schemas.openxmlformats.org/officeDocument/2006/relationships/image" Target="../media/image158.png"/><Relationship Id="rId19" Type="http://schemas.openxmlformats.org/officeDocument/2006/relationships/customXml" Target="../ink/ink133.xml"/><Relationship Id="rId31" Type="http://schemas.openxmlformats.org/officeDocument/2006/relationships/customXml" Target="../ink/ink139.xml"/><Relationship Id="rId4" Type="http://schemas.openxmlformats.org/officeDocument/2006/relationships/image" Target="../media/image155.png"/><Relationship Id="rId9" Type="http://schemas.openxmlformats.org/officeDocument/2006/relationships/customXml" Target="../ink/ink128.xml"/><Relationship Id="rId14" Type="http://schemas.openxmlformats.org/officeDocument/2006/relationships/image" Target="../media/image160.png"/><Relationship Id="rId22" Type="http://schemas.openxmlformats.org/officeDocument/2006/relationships/image" Target="../media/image164.png"/><Relationship Id="rId27" Type="http://schemas.openxmlformats.org/officeDocument/2006/relationships/customXml" Target="../ink/ink137.xml"/><Relationship Id="rId30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customXml" Target="../ink/ink146.xml"/><Relationship Id="rId18" Type="http://schemas.openxmlformats.org/officeDocument/2006/relationships/image" Target="../media/image179.png"/><Relationship Id="rId26" Type="http://schemas.openxmlformats.org/officeDocument/2006/relationships/image" Target="../media/image183.png"/><Relationship Id="rId3" Type="http://schemas.openxmlformats.org/officeDocument/2006/relationships/customXml" Target="../ink/ink141.xml"/><Relationship Id="rId21" Type="http://schemas.openxmlformats.org/officeDocument/2006/relationships/customXml" Target="../ink/ink150.xml"/><Relationship Id="rId7" Type="http://schemas.openxmlformats.org/officeDocument/2006/relationships/customXml" Target="../ink/ink143.xml"/><Relationship Id="rId12" Type="http://schemas.openxmlformats.org/officeDocument/2006/relationships/image" Target="../media/image176.png"/><Relationship Id="rId17" Type="http://schemas.openxmlformats.org/officeDocument/2006/relationships/customXml" Target="../ink/ink148.xml"/><Relationship Id="rId25" Type="http://schemas.openxmlformats.org/officeDocument/2006/relationships/customXml" Target="../ink/ink152.xml"/><Relationship Id="rId2" Type="http://schemas.openxmlformats.org/officeDocument/2006/relationships/image" Target="../media/image171.jpg"/><Relationship Id="rId16" Type="http://schemas.openxmlformats.org/officeDocument/2006/relationships/image" Target="../media/image178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11" Type="http://schemas.openxmlformats.org/officeDocument/2006/relationships/customXml" Target="../ink/ink145.xml"/><Relationship Id="rId24" Type="http://schemas.openxmlformats.org/officeDocument/2006/relationships/image" Target="../media/image182.png"/><Relationship Id="rId5" Type="http://schemas.openxmlformats.org/officeDocument/2006/relationships/customXml" Target="../ink/ink142.xml"/><Relationship Id="rId15" Type="http://schemas.openxmlformats.org/officeDocument/2006/relationships/customXml" Target="../ink/ink147.xml"/><Relationship Id="rId23" Type="http://schemas.openxmlformats.org/officeDocument/2006/relationships/customXml" Target="../ink/ink151.xml"/><Relationship Id="rId10" Type="http://schemas.openxmlformats.org/officeDocument/2006/relationships/image" Target="../media/image175.png"/><Relationship Id="rId19" Type="http://schemas.openxmlformats.org/officeDocument/2006/relationships/customXml" Target="../ink/ink149.xml"/><Relationship Id="rId4" Type="http://schemas.openxmlformats.org/officeDocument/2006/relationships/image" Target="../media/image172.png"/><Relationship Id="rId9" Type="http://schemas.openxmlformats.org/officeDocument/2006/relationships/customXml" Target="../ink/ink144.xml"/><Relationship Id="rId14" Type="http://schemas.openxmlformats.org/officeDocument/2006/relationships/image" Target="../media/image177.png"/><Relationship Id="rId22" Type="http://schemas.openxmlformats.org/officeDocument/2006/relationships/image" Target="../media/image1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customXml" Target="../ink/ink158.xml"/><Relationship Id="rId18" Type="http://schemas.openxmlformats.org/officeDocument/2006/relationships/image" Target="../media/image192.png"/><Relationship Id="rId3" Type="http://schemas.openxmlformats.org/officeDocument/2006/relationships/customXml" Target="../ink/ink153.xml"/><Relationship Id="rId7" Type="http://schemas.openxmlformats.org/officeDocument/2006/relationships/customXml" Target="../ink/ink155.xml"/><Relationship Id="rId12" Type="http://schemas.openxmlformats.org/officeDocument/2006/relationships/image" Target="../media/image189.png"/><Relationship Id="rId17" Type="http://schemas.openxmlformats.org/officeDocument/2006/relationships/customXml" Target="../ink/ink160.xml"/><Relationship Id="rId2" Type="http://schemas.openxmlformats.org/officeDocument/2006/relationships/image" Target="../media/image184.jp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11" Type="http://schemas.openxmlformats.org/officeDocument/2006/relationships/customXml" Target="../ink/ink157.xml"/><Relationship Id="rId5" Type="http://schemas.openxmlformats.org/officeDocument/2006/relationships/customXml" Target="../ink/ink154.xml"/><Relationship Id="rId15" Type="http://schemas.openxmlformats.org/officeDocument/2006/relationships/customXml" Target="../ink/ink159.xml"/><Relationship Id="rId10" Type="http://schemas.openxmlformats.org/officeDocument/2006/relationships/image" Target="../media/image188.png"/><Relationship Id="rId4" Type="http://schemas.openxmlformats.org/officeDocument/2006/relationships/image" Target="../media/image185.png"/><Relationship Id="rId9" Type="http://schemas.openxmlformats.org/officeDocument/2006/relationships/customXml" Target="../ink/ink156.xml"/><Relationship Id="rId14" Type="http://schemas.openxmlformats.org/officeDocument/2006/relationships/image" Target="../media/image1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customXml" Target="../ink/ink166.xml"/><Relationship Id="rId18" Type="http://schemas.openxmlformats.org/officeDocument/2006/relationships/image" Target="../media/image201.png"/><Relationship Id="rId26" Type="http://schemas.openxmlformats.org/officeDocument/2006/relationships/image" Target="../media/image205.png"/><Relationship Id="rId3" Type="http://schemas.openxmlformats.org/officeDocument/2006/relationships/customXml" Target="../ink/ink161.xml"/><Relationship Id="rId21" Type="http://schemas.openxmlformats.org/officeDocument/2006/relationships/customXml" Target="../ink/ink170.xml"/><Relationship Id="rId7" Type="http://schemas.openxmlformats.org/officeDocument/2006/relationships/customXml" Target="../ink/ink163.xml"/><Relationship Id="rId12" Type="http://schemas.openxmlformats.org/officeDocument/2006/relationships/image" Target="../media/image198.png"/><Relationship Id="rId17" Type="http://schemas.openxmlformats.org/officeDocument/2006/relationships/customXml" Target="../ink/ink168.xml"/><Relationship Id="rId25" Type="http://schemas.openxmlformats.org/officeDocument/2006/relationships/customXml" Target="../ink/ink172.xml"/><Relationship Id="rId2" Type="http://schemas.openxmlformats.org/officeDocument/2006/relationships/image" Target="../media/image193.jpg"/><Relationship Id="rId16" Type="http://schemas.openxmlformats.org/officeDocument/2006/relationships/image" Target="../media/image200.png"/><Relationship Id="rId20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png"/><Relationship Id="rId11" Type="http://schemas.openxmlformats.org/officeDocument/2006/relationships/customXml" Target="../ink/ink165.xml"/><Relationship Id="rId24" Type="http://schemas.openxmlformats.org/officeDocument/2006/relationships/image" Target="../media/image204.png"/><Relationship Id="rId5" Type="http://schemas.openxmlformats.org/officeDocument/2006/relationships/customXml" Target="../ink/ink162.xml"/><Relationship Id="rId15" Type="http://schemas.openxmlformats.org/officeDocument/2006/relationships/customXml" Target="../ink/ink167.xml"/><Relationship Id="rId23" Type="http://schemas.openxmlformats.org/officeDocument/2006/relationships/customXml" Target="../ink/ink171.xml"/><Relationship Id="rId10" Type="http://schemas.openxmlformats.org/officeDocument/2006/relationships/image" Target="../media/image197.png"/><Relationship Id="rId19" Type="http://schemas.openxmlformats.org/officeDocument/2006/relationships/customXml" Target="../ink/ink169.xml"/><Relationship Id="rId4" Type="http://schemas.openxmlformats.org/officeDocument/2006/relationships/image" Target="../media/image194.png"/><Relationship Id="rId9" Type="http://schemas.openxmlformats.org/officeDocument/2006/relationships/customXml" Target="../ink/ink164.xml"/><Relationship Id="rId14" Type="http://schemas.openxmlformats.org/officeDocument/2006/relationships/image" Target="../media/image199.png"/><Relationship Id="rId22" Type="http://schemas.openxmlformats.org/officeDocument/2006/relationships/image" Target="../media/image2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customXml" Target="../ink/ink178.xml"/><Relationship Id="rId18" Type="http://schemas.openxmlformats.org/officeDocument/2006/relationships/image" Target="../media/image214.png"/><Relationship Id="rId3" Type="http://schemas.openxmlformats.org/officeDocument/2006/relationships/customXml" Target="../ink/ink173.xml"/><Relationship Id="rId7" Type="http://schemas.openxmlformats.org/officeDocument/2006/relationships/customXml" Target="../ink/ink175.xml"/><Relationship Id="rId12" Type="http://schemas.openxmlformats.org/officeDocument/2006/relationships/image" Target="../media/image211.png"/><Relationship Id="rId17" Type="http://schemas.openxmlformats.org/officeDocument/2006/relationships/customXml" Target="../ink/ink180.xml"/><Relationship Id="rId2" Type="http://schemas.openxmlformats.org/officeDocument/2006/relationships/image" Target="../media/image206.jpeg"/><Relationship Id="rId16" Type="http://schemas.openxmlformats.org/officeDocument/2006/relationships/image" Target="../media/image2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png"/><Relationship Id="rId11" Type="http://schemas.openxmlformats.org/officeDocument/2006/relationships/customXml" Target="../ink/ink177.xml"/><Relationship Id="rId5" Type="http://schemas.openxmlformats.org/officeDocument/2006/relationships/customXml" Target="../ink/ink174.xml"/><Relationship Id="rId15" Type="http://schemas.openxmlformats.org/officeDocument/2006/relationships/customXml" Target="../ink/ink179.xml"/><Relationship Id="rId10" Type="http://schemas.openxmlformats.org/officeDocument/2006/relationships/image" Target="../media/image210.png"/><Relationship Id="rId4" Type="http://schemas.openxmlformats.org/officeDocument/2006/relationships/image" Target="../media/image207.png"/><Relationship Id="rId9" Type="http://schemas.openxmlformats.org/officeDocument/2006/relationships/customXml" Target="../ink/ink176.xml"/><Relationship Id="rId14" Type="http://schemas.openxmlformats.org/officeDocument/2006/relationships/image" Target="../media/image212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3.xml"/><Relationship Id="rId117" Type="http://schemas.openxmlformats.org/officeDocument/2006/relationships/image" Target="../media/image272.png"/><Relationship Id="rId21" Type="http://schemas.openxmlformats.org/officeDocument/2006/relationships/image" Target="../media/image224.png"/><Relationship Id="rId42" Type="http://schemas.openxmlformats.org/officeDocument/2006/relationships/customXml" Target="../ink/ink201.xml"/><Relationship Id="rId47" Type="http://schemas.openxmlformats.org/officeDocument/2006/relationships/image" Target="../media/image237.png"/><Relationship Id="rId63" Type="http://schemas.openxmlformats.org/officeDocument/2006/relationships/image" Target="../media/image245.png"/><Relationship Id="rId68" Type="http://schemas.openxmlformats.org/officeDocument/2006/relationships/customXml" Target="../ink/ink214.xml"/><Relationship Id="rId84" Type="http://schemas.openxmlformats.org/officeDocument/2006/relationships/customXml" Target="../ink/ink222.xml"/><Relationship Id="rId89" Type="http://schemas.openxmlformats.org/officeDocument/2006/relationships/image" Target="../media/image258.png"/><Relationship Id="rId112" Type="http://schemas.openxmlformats.org/officeDocument/2006/relationships/customXml" Target="../ink/ink236.xml"/><Relationship Id="rId16" Type="http://schemas.openxmlformats.org/officeDocument/2006/relationships/customXml" Target="../ink/ink188.xml"/><Relationship Id="rId107" Type="http://schemas.openxmlformats.org/officeDocument/2006/relationships/image" Target="../media/image267.png"/><Relationship Id="rId11" Type="http://schemas.openxmlformats.org/officeDocument/2006/relationships/image" Target="../media/image219.png"/><Relationship Id="rId32" Type="http://schemas.openxmlformats.org/officeDocument/2006/relationships/customXml" Target="../ink/ink196.xml"/><Relationship Id="rId37" Type="http://schemas.openxmlformats.org/officeDocument/2006/relationships/image" Target="../media/image232.png"/><Relationship Id="rId53" Type="http://schemas.openxmlformats.org/officeDocument/2006/relationships/image" Target="../media/image240.png"/><Relationship Id="rId58" Type="http://schemas.openxmlformats.org/officeDocument/2006/relationships/customXml" Target="../ink/ink209.xml"/><Relationship Id="rId74" Type="http://schemas.openxmlformats.org/officeDocument/2006/relationships/customXml" Target="../ink/ink217.xml"/><Relationship Id="rId79" Type="http://schemas.openxmlformats.org/officeDocument/2006/relationships/image" Target="../media/image253.png"/><Relationship Id="rId102" Type="http://schemas.openxmlformats.org/officeDocument/2006/relationships/customXml" Target="../ink/ink231.xml"/><Relationship Id="rId123" Type="http://schemas.openxmlformats.org/officeDocument/2006/relationships/image" Target="../media/image275.png"/><Relationship Id="rId128" Type="http://schemas.openxmlformats.org/officeDocument/2006/relationships/customXml" Target="../ink/ink244.xml"/><Relationship Id="rId5" Type="http://schemas.openxmlformats.org/officeDocument/2006/relationships/image" Target="../media/image216.png"/><Relationship Id="rId90" Type="http://schemas.openxmlformats.org/officeDocument/2006/relationships/customXml" Target="../ink/ink225.xml"/><Relationship Id="rId95" Type="http://schemas.openxmlformats.org/officeDocument/2006/relationships/image" Target="../media/image261.png"/><Relationship Id="rId19" Type="http://schemas.openxmlformats.org/officeDocument/2006/relationships/image" Target="../media/image223.png"/><Relationship Id="rId14" Type="http://schemas.openxmlformats.org/officeDocument/2006/relationships/customXml" Target="../ink/ink187.xml"/><Relationship Id="rId22" Type="http://schemas.openxmlformats.org/officeDocument/2006/relationships/customXml" Target="../ink/ink191.xml"/><Relationship Id="rId27" Type="http://schemas.openxmlformats.org/officeDocument/2006/relationships/image" Target="../media/image227.png"/><Relationship Id="rId30" Type="http://schemas.openxmlformats.org/officeDocument/2006/relationships/customXml" Target="../ink/ink195.xml"/><Relationship Id="rId35" Type="http://schemas.openxmlformats.org/officeDocument/2006/relationships/image" Target="../media/image231.png"/><Relationship Id="rId43" Type="http://schemas.openxmlformats.org/officeDocument/2006/relationships/image" Target="../media/image235.png"/><Relationship Id="rId48" Type="http://schemas.openxmlformats.org/officeDocument/2006/relationships/customXml" Target="../ink/ink204.xml"/><Relationship Id="rId56" Type="http://schemas.openxmlformats.org/officeDocument/2006/relationships/customXml" Target="../ink/ink208.xml"/><Relationship Id="rId64" Type="http://schemas.openxmlformats.org/officeDocument/2006/relationships/customXml" Target="../ink/ink212.xml"/><Relationship Id="rId69" Type="http://schemas.openxmlformats.org/officeDocument/2006/relationships/image" Target="../media/image248.png"/><Relationship Id="rId77" Type="http://schemas.openxmlformats.org/officeDocument/2006/relationships/image" Target="../media/image252.png"/><Relationship Id="rId100" Type="http://schemas.openxmlformats.org/officeDocument/2006/relationships/customXml" Target="../ink/ink230.xml"/><Relationship Id="rId105" Type="http://schemas.openxmlformats.org/officeDocument/2006/relationships/image" Target="../media/image266.png"/><Relationship Id="rId113" Type="http://schemas.openxmlformats.org/officeDocument/2006/relationships/image" Target="../media/image270.png"/><Relationship Id="rId118" Type="http://schemas.openxmlformats.org/officeDocument/2006/relationships/customXml" Target="../ink/ink239.xml"/><Relationship Id="rId126" Type="http://schemas.openxmlformats.org/officeDocument/2006/relationships/customXml" Target="../ink/ink243.xml"/><Relationship Id="rId8" Type="http://schemas.openxmlformats.org/officeDocument/2006/relationships/customXml" Target="../ink/ink184.xml"/><Relationship Id="rId51" Type="http://schemas.openxmlformats.org/officeDocument/2006/relationships/image" Target="../media/image239.png"/><Relationship Id="rId72" Type="http://schemas.openxmlformats.org/officeDocument/2006/relationships/customXml" Target="../ink/ink216.xml"/><Relationship Id="rId80" Type="http://schemas.openxmlformats.org/officeDocument/2006/relationships/customXml" Target="../ink/ink220.xml"/><Relationship Id="rId85" Type="http://schemas.openxmlformats.org/officeDocument/2006/relationships/image" Target="../media/image256.png"/><Relationship Id="rId93" Type="http://schemas.openxmlformats.org/officeDocument/2006/relationships/image" Target="../media/image260.png"/><Relationship Id="rId98" Type="http://schemas.openxmlformats.org/officeDocument/2006/relationships/customXml" Target="../ink/ink229.xml"/><Relationship Id="rId121" Type="http://schemas.openxmlformats.org/officeDocument/2006/relationships/image" Target="../media/image274.png"/><Relationship Id="rId3" Type="http://schemas.openxmlformats.org/officeDocument/2006/relationships/image" Target="../media/image215.png"/><Relationship Id="rId12" Type="http://schemas.openxmlformats.org/officeDocument/2006/relationships/customXml" Target="../ink/ink186.xml"/><Relationship Id="rId17" Type="http://schemas.openxmlformats.org/officeDocument/2006/relationships/image" Target="../media/image222.png"/><Relationship Id="rId25" Type="http://schemas.openxmlformats.org/officeDocument/2006/relationships/image" Target="../media/image226.png"/><Relationship Id="rId33" Type="http://schemas.openxmlformats.org/officeDocument/2006/relationships/image" Target="../media/image230.png"/><Relationship Id="rId38" Type="http://schemas.openxmlformats.org/officeDocument/2006/relationships/customXml" Target="../ink/ink199.xml"/><Relationship Id="rId46" Type="http://schemas.openxmlformats.org/officeDocument/2006/relationships/customXml" Target="../ink/ink203.xml"/><Relationship Id="rId59" Type="http://schemas.openxmlformats.org/officeDocument/2006/relationships/image" Target="../media/image243.png"/><Relationship Id="rId67" Type="http://schemas.openxmlformats.org/officeDocument/2006/relationships/image" Target="../media/image247.png"/><Relationship Id="rId103" Type="http://schemas.openxmlformats.org/officeDocument/2006/relationships/image" Target="../media/image265.png"/><Relationship Id="rId108" Type="http://schemas.openxmlformats.org/officeDocument/2006/relationships/customXml" Target="../ink/ink234.xml"/><Relationship Id="rId116" Type="http://schemas.openxmlformats.org/officeDocument/2006/relationships/customXml" Target="../ink/ink238.xml"/><Relationship Id="rId124" Type="http://schemas.openxmlformats.org/officeDocument/2006/relationships/customXml" Target="../ink/ink242.xml"/><Relationship Id="rId129" Type="http://schemas.openxmlformats.org/officeDocument/2006/relationships/image" Target="../media/image278.png"/><Relationship Id="rId20" Type="http://schemas.openxmlformats.org/officeDocument/2006/relationships/customXml" Target="../ink/ink190.xml"/><Relationship Id="rId41" Type="http://schemas.openxmlformats.org/officeDocument/2006/relationships/image" Target="../media/image234.png"/><Relationship Id="rId54" Type="http://schemas.openxmlformats.org/officeDocument/2006/relationships/customXml" Target="../ink/ink207.xml"/><Relationship Id="rId62" Type="http://schemas.openxmlformats.org/officeDocument/2006/relationships/customXml" Target="../ink/ink211.xml"/><Relationship Id="rId70" Type="http://schemas.openxmlformats.org/officeDocument/2006/relationships/customXml" Target="../ink/ink215.xml"/><Relationship Id="rId75" Type="http://schemas.openxmlformats.org/officeDocument/2006/relationships/image" Target="../media/image251.png"/><Relationship Id="rId83" Type="http://schemas.openxmlformats.org/officeDocument/2006/relationships/image" Target="../media/image255.png"/><Relationship Id="rId88" Type="http://schemas.openxmlformats.org/officeDocument/2006/relationships/customXml" Target="../ink/ink224.xml"/><Relationship Id="rId91" Type="http://schemas.openxmlformats.org/officeDocument/2006/relationships/image" Target="../media/image259.png"/><Relationship Id="rId96" Type="http://schemas.openxmlformats.org/officeDocument/2006/relationships/customXml" Target="../ink/ink228.xml"/><Relationship Id="rId111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3.xml"/><Relationship Id="rId15" Type="http://schemas.openxmlformats.org/officeDocument/2006/relationships/image" Target="../media/image221.png"/><Relationship Id="rId23" Type="http://schemas.openxmlformats.org/officeDocument/2006/relationships/image" Target="../media/image225.png"/><Relationship Id="rId28" Type="http://schemas.openxmlformats.org/officeDocument/2006/relationships/customXml" Target="../ink/ink194.xml"/><Relationship Id="rId36" Type="http://schemas.openxmlformats.org/officeDocument/2006/relationships/customXml" Target="../ink/ink198.xml"/><Relationship Id="rId49" Type="http://schemas.openxmlformats.org/officeDocument/2006/relationships/image" Target="../media/image238.png"/><Relationship Id="rId57" Type="http://schemas.openxmlformats.org/officeDocument/2006/relationships/image" Target="../media/image242.png"/><Relationship Id="rId106" Type="http://schemas.openxmlformats.org/officeDocument/2006/relationships/customXml" Target="../ink/ink233.xml"/><Relationship Id="rId114" Type="http://schemas.openxmlformats.org/officeDocument/2006/relationships/customXml" Target="../ink/ink237.xml"/><Relationship Id="rId119" Type="http://schemas.openxmlformats.org/officeDocument/2006/relationships/image" Target="../media/image273.png"/><Relationship Id="rId127" Type="http://schemas.openxmlformats.org/officeDocument/2006/relationships/image" Target="../media/image277.png"/><Relationship Id="rId10" Type="http://schemas.openxmlformats.org/officeDocument/2006/relationships/customXml" Target="../ink/ink185.xml"/><Relationship Id="rId31" Type="http://schemas.openxmlformats.org/officeDocument/2006/relationships/image" Target="../media/image229.png"/><Relationship Id="rId44" Type="http://schemas.openxmlformats.org/officeDocument/2006/relationships/customXml" Target="../ink/ink202.xml"/><Relationship Id="rId52" Type="http://schemas.openxmlformats.org/officeDocument/2006/relationships/customXml" Target="../ink/ink206.xml"/><Relationship Id="rId60" Type="http://schemas.openxmlformats.org/officeDocument/2006/relationships/customXml" Target="../ink/ink210.xml"/><Relationship Id="rId65" Type="http://schemas.openxmlformats.org/officeDocument/2006/relationships/image" Target="../media/image246.png"/><Relationship Id="rId73" Type="http://schemas.openxmlformats.org/officeDocument/2006/relationships/image" Target="../media/image250.png"/><Relationship Id="rId78" Type="http://schemas.openxmlformats.org/officeDocument/2006/relationships/customXml" Target="../ink/ink219.xml"/><Relationship Id="rId81" Type="http://schemas.openxmlformats.org/officeDocument/2006/relationships/image" Target="../media/image254.png"/><Relationship Id="rId86" Type="http://schemas.openxmlformats.org/officeDocument/2006/relationships/customXml" Target="../ink/ink223.xml"/><Relationship Id="rId94" Type="http://schemas.openxmlformats.org/officeDocument/2006/relationships/customXml" Target="../ink/ink227.xml"/><Relationship Id="rId99" Type="http://schemas.openxmlformats.org/officeDocument/2006/relationships/image" Target="../media/image263.png"/><Relationship Id="rId101" Type="http://schemas.openxmlformats.org/officeDocument/2006/relationships/image" Target="../media/image264.png"/><Relationship Id="rId122" Type="http://schemas.openxmlformats.org/officeDocument/2006/relationships/customXml" Target="../ink/ink241.xml"/><Relationship Id="rId4" Type="http://schemas.openxmlformats.org/officeDocument/2006/relationships/customXml" Target="../ink/ink182.xml"/><Relationship Id="rId9" Type="http://schemas.openxmlformats.org/officeDocument/2006/relationships/image" Target="../media/image218.png"/><Relationship Id="rId13" Type="http://schemas.openxmlformats.org/officeDocument/2006/relationships/image" Target="../media/image220.png"/><Relationship Id="rId18" Type="http://schemas.openxmlformats.org/officeDocument/2006/relationships/customXml" Target="../ink/ink189.xml"/><Relationship Id="rId39" Type="http://schemas.openxmlformats.org/officeDocument/2006/relationships/image" Target="../media/image233.png"/><Relationship Id="rId109" Type="http://schemas.openxmlformats.org/officeDocument/2006/relationships/image" Target="../media/image268.png"/><Relationship Id="rId34" Type="http://schemas.openxmlformats.org/officeDocument/2006/relationships/customXml" Target="../ink/ink197.xml"/><Relationship Id="rId50" Type="http://schemas.openxmlformats.org/officeDocument/2006/relationships/customXml" Target="../ink/ink205.xml"/><Relationship Id="rId55" Type="http://schemas.openxmlformats.org/officeDocument/2006/relationships/image" Target="../media/image241.png"/><Relationship Id="rId76" Type="http://schemas.openxmlformats.org/officeDocument/2006/relationships/customXml" Target="../ink/ink218.xml"/><Relationship Id="rId97" Type="http://schemas.openxmlformats.org/officeDocument/2006/relationships/image" Target="../media/image262.png"/><Relationship Id="rId104" Type="http://schemas.openxmlformats.org/officeDocument/2006/relationships/customXml" Target="../ink/ink232.xml"/><Relationship Id="rId120" Type="http://schemas.openxmlformats.org/officeDocument/2006/relationships/customXml" Target="../ink/ink240.xml"/><Relationship Id="rId125" Type="http://schemas.openxmlformats.org/officeDocument/2006/relationships/image" Target="../media/image276.png"/><Relationship Id="rId7" Type="http://schemas.openxmlformats.org/officeDocument/2006/relationships/image" Target="../media/image217.png"/><Relationship Id="rId71" Type="http://schemas.openxmlformats.org/officeDocument/2006/relationships/image" Target="../media/image249.png"/><Relationship Id="rId92" Type="http://schemas.openxmlformats.org/officeDocument/2006/relationships/customXml" Target="../ink/ink226.xml"/><Relationship Id="rId2" Type="http://schemas.openxmlformats.org/officeDocument/2006/relationships/customXml" Target="../ink/ink181.xml"/><Relationship Id="rId29" Type="http://schemas.openxmlformats.org/officeDocument/2006/relationships/image" Target="../media/image228.png"/><Relationship Id="rId24" Type="http://schemas.openxmlformats.org/officeDocument/2006/relationships/customXml" Target="../ink/ink192.xml"/><Relationship Id="rId40" Type="http://schemas.openxmlformats.org/officeDocument/2006/relationships/customXml" Target="../ink/ink200.xml"/><Relationship Id="rId45" Type="http://schemas.openxmlformats.org/officeDocument/2006/relationships/image" Target="../media/image236.png"/><Relationship Id="rId66" Type="http://schemas.openxmlformats.org/officeDocument/2006/relationships/customXml" Target="../ink/ink213.xml"/><Relationship Id="rId87" Type="http://schemas.openxmlformats.org/officeDocument/2006/relationships/image" Target="../media/image257.png"/><Relationship Id="rId110" Type="http://schemas.openxmlformats.org/officeDocument/2006/relationships/customXml" Target="../ink/ink235.xml"/><Relationship Id="rId115" Type="http://schemas.openxmlformats.org/officeDocument/2006/relationships/image" Target="../media/image271.png"/><Relationship Id="rId61" Type="http://schemas.openxmlformats.org/officeDocument/2006/relationships/image" Target="../media/image244.png"/><Relationship Id="rId82" Type="http://schemas.openxmlformats.org/officeDocument/2006/relationships/customXml" Target="../ink/ink2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6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4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9.jp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customXml" Target="../ink/ink5.xml"/><Relationship Id="rId24" Type="http://schemas.openxmlformats.org/officeDocument/2006/relationships/image" Target="../media/image20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13.png"/><Relationship Id="rId19" Type="http://schemas.openxmlformats.org/officeDocument/2006/relationships/customXml" Target="../ink/ink9.xml"/><Relationship Id="rId4" Type="http://schemas.openxmlformats.org/officeDocument/2006/relationships/image" Target="../media/image10.png"/><Relationship Id="rId9" Type="http://schemas.openxmlformats.org/officeDocument/2006/relationships/customXml" Target="../ink/ink4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8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customXml" Target="../ink/ink13.xml"/><Relationship Id="rId21" Type="http://schemas.openxmlformats.org/officeDocument/2006/relationships/customXml" Target="../ink/ink22.xml"/><Relationship Id="rId7" Type="http://schemas.openxmlformats.org/officeDocument/2006/relationships/customXml" Target="../ink/ink15.xml"/><Relationship Id="rId12" Type="http://schemas.openxmlformats.org/officeDocument/2006/relationships/image" Target="../media/image27.png"/><Relationship Id="rId17" Type="http://schemas.openxmlformats.org/officeDocument/2006/relationships/customXml" Target="../ink/ink20.xml"/><Relationship Id="rId25" Type="http://schemas.openxmlformats.org/officeDocument/2006/relationships/customXml" Target="../ink/ink24.xml"/><Relationship Id="rId2" Type="http://schemas.openxmlformats.org/officeDocument/2006/relationships/image" Target="../media/image22.jp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customXml" Target="../ink/ink17.xml"/><Relationship Id="rId24" Type="http://schemas.openxmlformats.org/officeDocument/2006/relationships/image" Target="../media/image33.png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23" Type="http://schemas.openxmlformats.org/officeDocument/2006/relationships/customXml" Target="../ink/ink23.xml"/><Relationship Id="rId10" Type="http://schemas.openxmlformats.org/officeDocument/2006/relationships/image" Target="../media/image26.png"/><Relationship Id="rId19" Type="http://schemas.openxmlformats.org/officeDocument/2006/relationships/customXml" Target="../ink/ink21.xml"/><Relationship Id="rId4" Type="http://schemas.openxmlformats.org/officeDocument/2006/relationships/image" Target="../media/image23.png"/><Relationship Id="rId9" Type="http://schemas.openxmlformats.org/officeDocument/2006/relationships/customXml" Target="../ink/ink16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ustomXml" Target="../ink/ink30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customXml" Target="../ink/ink25.xml"/><Relationship Id="rId21" Type="http://schemas.openxmlformats.org/officeDocument/2006/relationships/customXml" Target="../ink/ink34.xml"/><Relationship Id="rId34" Type="http://schemas.openxmlformats.org/officeDocument/2006/relationships/image" Target="../media/image51.png"/><Relationship Id="rId7" Type="http://schemas.openxmlformats.org/officeDocument/2006/relationships/customXml" Target="../ink/ink27.xml"/><Relationship Id="rId12" Type="http://schemas.openxmlformats.org/officeDocument/2006/relationships/image" Target="../media/image40.png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33" Type="http://schemas.openxmlformats.org/officeDocument/2006/relationships/customXml" Target="../ink/ink40.xml"/><Relationship Id="rId38" Type="http://schemas.openxmlformats.org/officeDocument/2006/relationships/image" Target="../media/image53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customXml" Target="../ink/ink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customXml" Target="../ink/ink29.xml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37" Type="http://schemas.openxmlformats.org/officeDocument/2006/relationships/customXml" Target="../ink/ink42.xml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23" Type="http://schemas.openxmlformats.org/officeDocument/2006/relationships/customXml" Target="../ink/ink35.xml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customXml" Target="../ink/ink33.xml"/><Relationship Id="rId31" Type="http://schemas.openxmlformats.org/officeDocument/2006/relationships/customXml" Target="../ink/ink39.xml"/><Relationship Id="rId4" Type="http://schemas.openxmlformats.org/officeDocument/2006/relationships/image" Target="../media/image36.png"/><Relationship Id="rId9" Type="http://schemas.openxmlformats.org/officeDocument/2006/relationships/customXml" Target="../ink/ink28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customXml" Target="../ink/ink37.xml"/><Relationship Id="rId30" Type="http://schemas.openxmlformats.org/officeDocument/2006/relationships/image" Target="../media/image49.png"/><Relationship Id="rId35" Type="http://schemas.openxmlformats.org/officeDocument/2006/relationships/customXml" Target="../ink/ink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customXml" Target="../ink/ink43.xml"/><Relationship Id="rId7" Type="http://schemas.openxmlformats.org/officeDocument/2006/relationships/customXml" Target="../ink/ink45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customXml" Target="../ink/ink44.xm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customXml" Target="../ink/ink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 descr="Paveikslėlis, kuriame yra medis, laukas, augalas, debesuotas&#10;&#10;Automatiškai sugeneruotas aprašymas">
            <a:extLst>
              <a:ext uri="{FF2B5EF4-FFF2-40B4-BE49-F238E27FC236}">
                <a16:creationId xmlns:a16="http://schemas.microsoft.com/office/drawing/2014/main" xmlns="" id="{38962CDE-E0FE-411A-9E1A-D204F3A79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6" r="1" b="1"/>
          <a:stretch/>
        </p:blipFill>
        <p:spPr>
          <a:xfrm>
            <a:off x="3351049" y="50850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aveikslėlis 2" descr="Paveikslėlis, kuriame yra medis, laukas, augalas, debesuotas&#10;&#10;Automatiškai sugeneruotas aprašymas">
            <a:extLst>
              <a:ext uri="{FF2B5EF4-FFF2-40B4-BE49-F238E27FC236}">
                <a16:creationId xmlns:a16="http://schemas.microsoft.com/office/drawing/2014/main" xmlns="" id="{E1511C14-8C28-4D80-A088-8CFA5D7E4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3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aveikslėlis 7" descr="Paveikslėlis, kuriame yra medis, laukas, augalas, debesuotas&#10;&#10;Automatiškai sugeneruotas aprašymas">
            <a:extLst>
              <a:ext uri="{FF2B5EF4-FFF2-40B4-BE49-F238E27FC236}">
                <a16:creationId xmlns:a16="http://schemas.microsoft.com/office/drawing/2014/main" xmlns="" id="{6BECC4E6-5763-40C9-BBEA-78958B7DA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3"/>
          <a:stretch/>
        </p:blipFill>
        <p:spPr>
          <a:xfrm>
            <a:off x="4743538" y="3428048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aveikslėlis 9" descr="Paveikslėlis, kuriame yra medis, laukas, augalas, debesuotas&#10;&#10;Automatiškai sugeneruotas aprašymas">
            <a:extLst>
              <a:ext uri="{FF2B5EF4-FFF2-40B4-BE49-F238E27FC236}">
                <a16:creationId xmlns:a16="http://schemas.microsoft.com/office/drawing/2014/main" xmlns="" id="{715B5BDC-3CFD-4D23-B465-35AF144A8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6" r="2" b="2"/>
          <a:stretch/>
        </p:blipFill>
        <p:spPr>
          <a:xfrm>
            <a:off x="78874" y="3511296"/>
            <a:ext cx="5823540" cy="3293950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1" name="Stačiakampis 10">
            <a:extLst>
              <a:ext uri="{FF2B5EF4-FFF2-40B4-BE49-F238E27FC236}">
                <a16:creationId xmlns:a16="http://schemas.microsoft.com/office/drawing/2014/main" xmlns="" id="{CEBC43BF-C439-462B-914F-D79BE25BB628}"/>
              </a:ext>
            </a:extLst>
          </p:cNvPr>
          <p:cNvSpPr/>
          <p:nvPr/>
        </p:nvSpPr>
        <p:spPr>
          <a:xfrm>
            <a:off x="1115616" y="404664"/>
            <a:ext cx="696552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Vilniaus Gerosios Vilties progimnazijos</a:t>
            </a:r>
          </a:p>
          <a:p>
            <a:pPr algn="ctr"/>
            <a:r>
              <a:rPr lang="lt-LT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 klasės mokinių pristatymas </a:t>
            </a:r>
          </a:p>
          <a:p>
            <a:pPr algn="ctr"/>
            <a:r>
              <a:rPr lang="lt-LT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Vaišės </a:t>
            </a:r>
            <a:r>
              <a:rPr lang="lt-LT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sparnuotiems </a:t>
            </a:r>
            <a:r>
              <a:rPr lang="lt-LT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draugams</a:t>
            </a:r>
            <a:r>
              <a:rPr lang="lt-LT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“</a:t>
            </a:r>
            <a:endParaRPr lang="lt-LT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lt-LT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lt-LT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1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F7C733E2-EA7C-40AC-95BD-E2AAB9F9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532" y="628617"/>
            <a:ext cx="2978927" cy="43845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Lesyklas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kontravome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kalėme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mokyklkos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dirbtuvėse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Mokiniams padėjo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mokytojas       </a:t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ekspertas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Rolandas 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Matulevičius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vidinis, asmuo, siena, lubos&#10;&#10;Automatiškai sugeneruotas aprašymas">
            <a:extLst>
              <a:ext uri="{FF2B5EF4-FFF2-40B4-BE49-F238E27FC236}">
                <a16:creationId xmlns:a16="http://schemas.microsoft.com/office/drawing/2014/main" xmlns="" id="{3EE6985E-0ACB-4121-A89B-371F9CE4C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r="-2" b="6518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44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BB052CD-8101-443F-8628-8D5114E4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1196752"/>
            <a:ext cx="3168352" cy="49685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Štai kiek lesalo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paruošėme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-mokytoja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sako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Evaldas ,- kada jie </a:t>
            </a:r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muMs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karksės už maistą ? 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Vaikai juokiasi :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-cha cha cha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-Karksės cha cha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cha!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-Kas karksės, - klausia vaikai ?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Paukščiai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atsako Evaldas.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Auksė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patikslina: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 karksės, o čiulbės pavasarį ...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-maistas jiems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tai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lesalas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pamoko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Lukas.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asmuo, pozuojantis, grupė, vaikas&#10;&#10;Automatiškai sugeneruotas aprašymas">
            <a:extLst>
              <a:ext uri="{FF2B5EF4-FFF2-40B4-BE49-F238E27FC236}">
                <a16:creationId xmlns:a16="http://schemas.microsoft.com/office/drawing/2014/main" xmlns="" id="{2AEC32E3-B627-4547-BDFA-8BA4F59E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1"/>
          <a:stretch/>
        </p:blipFill>
        <p:spPr>
          <a:xfrm>
            <a:off x="491452" y="383251"/>
            <a:ext cx="4976474" cy="5566029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68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F165BE3-C34B-4BB3-A836-DA116E508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29" y="1499563"/>
            <a:ext cx="3585861" cy="243349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t-LT" sz="2800" dirty="0"/>
              <a:t> 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Darijana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Pakabin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ar pasieksim įberti lesalo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klausia 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Ajus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-Aš negaliu atidaryti paketėlio ,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sako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Simas ...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3D48776A-87F7-4042-880E-11B5D50FBC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 rot="5400000">
            <a:off x="3426616" y="1110722"/>
            <a:ext cx="6858000" cy="4571999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119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870D5AE0-A9C0-4DAF-AEE6-884C214E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veikslėlis 3" descr="Paveikslėlis, kuriame yra keli&#10;&#10;Automatiškai sugeneruotas aprašymas">
            <a:extLst>
              <a:ext uri="{FF2B5EF4-FFF2-40B4-BE49-F238E27FC236}">
                <a16:creationId xmlns:a16="http://schemas.microsoft.com/office/drawing/2014/main" xmlns="" id="{9CD52075-0B7E-44E9-8F5F-FFEB5CA66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2253157-CB02-4654-989B-B8C493990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4653136"/>
            <a:ext cx="4532491" cy="13666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1586208D-5233-41E8-88F3-0A71EFAAC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84F29A6-BC7F-4889-BFC3-C05FF104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veikslėlis 3" descr="Paveikslėlis, kuriame yra asmuo, laukas&#10;&#10;Automatiškai sugeneruotas aprašymas">
            <a:extLst>
              <a:ext uri="{FF2B5EF4-FFF2-40B4-BE49-F238E27FC236}">
                <a16:creationId xmlns:a16="http://schemas.microsoft.com/office/drawing/2014/main" xmlns="" id="{33A89FB2-83CA-497D-9432-BBBF7CDAF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05B4BD4-B13E-45A4-A933-F5FF03B27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208" y="711359"/>
            <a:ext cx="3866280" cy="55259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Viltė: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Labai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noriu pamatyti paukščiukus ...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zylutes?-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patikslina  Liepa.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Ir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žvirbliukus,-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sako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Nojus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sniegenas ar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matėt</a:t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kada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?-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klausia Ignas.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vaikai su liūdesiu atsako: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Neeee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nematėm ...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 ir pamatysim kada...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Tai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dažniau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žiūrėkim pro langą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sako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lukas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Alkanos ir varnos su balandžiais, man jų gaila, -sako Gerda.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Pabersim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joms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nuramina Artiomas .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sniegas&#10;&#10;Automatiškai sugeneruotas aprašymas">
            <a:extLst>
              <a:ext uri="{FF2B5EF4-FFF2-40B4-BE49-F238E27FC236}">
                <a16:creationId xmlns:a16="http://schemas.microsoft.com/office/drawing/2014/main" xmlns="" id="{F6FA4F13-4A68-4FD3-B638-90D954C72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5" b="470"/>
          <a:stretch/>
        </p:blipFill>
        <p:spPr>
          <a:xfrm rot="5400000">
            <a:off x="-1070992" y="1070992"/>
            <a:ext cx="6858000" cy="471601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483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77CC27C-3485-47EA-B4DA-EF5F56DD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685799"/>
            <a:ext cx="3585861" cy="31752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Evaldai,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Nesupk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lesyklos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nukris, eikim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 čia , tuoj atskris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alkani  maži </a:t>
            </a:r>
            <a:r>
              <a:rPr lang="lt-L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paukšeliai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ragina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Vakaris </a:t>
            </a:r>
            <a:r>
              <a:rPr lang="lt-LT" sz="2800" dirty="0"/>
              <a:t>.</a:t>
            </a:r>
            <a:endParaRPr lang="en-US" sz="2800" dirty="0"/>
          </a:p>
        </p:txBody>
      </p:sp>
      <p:pic>
        <p:nvPicPr>
          <p:cNvPr id="4" name="Paveikslėlis 3" descr="Paveikslėlis, kuriame yra asmuo&#10;&#10;Automatiškai sugeneruotas aprašymas">
            <a:extLst>
              <a:ext uri="{FF2B5EF4-FFF2-40B4-BE49-F238E27FC236}">
                <a16:creationId xmlns:a16="http://schemas.microsoft.com/office/drawing/2014/main" xmlns="" id="{6EED142C-B983-4134-B6C4-F552EEF8A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 rot="5400000">
            <a:off x="3428999" y="1143000"/>
            <a:ext cx="6858000" cy="4571999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028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6305697-C2EF-4E17-9C50-E068F1C4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1268760"/>
            <a:ext cx="285750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ieškojome pačios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patogiausios ir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saugiausios vietos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lesykloms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kabinti.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medis, spygliuotis, augalas&#10;&#10;Automatiškai sugeneruotas aprašymas">
            <a:extLst>
              <a:ext uri="{FF2B5EF4-FFF2-40B4-BE49-F238E27FC236}">
                <a16:creationId xmlns:a16="http://schemas.microsoft.com/office/drawing/2014/main" xmlns="" id="{7BCC77DC-D72B-459F-8FBC-05EE392F8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r="14689"/>
          <a:stretch/>
        </p:blipFill>
        <p:spPr>
          <a:xfrm>
            <a:off x="20" y="10"/>
            <a:ext cx="5076036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799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5DA26D0-7C5B-43F1-8F28-70B1E0C46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629" y="1409640"/>
            <a:ext cx="3264371" cy="238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Štai gera</a:t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vieta ir lesalo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kamuoliukams.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asmuo, sniegas, laukas&#10;&#10;Automatiškai sugeneruotas aprašymas">
            <a:extLst>
              <a:ext uri="{FF2B5EF4-FFF2-40B4-BE49-F238E27FC236}">
                <a16:creationId xmlns:a16="http://schemas.microsoft.com/office/drawing/2014/main" xmlns="" id="{8CDC896D-6A05-4B0B-B01D-93A2B3990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r="-2" b="19820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8" name="Grupė 7">
            <a:extLst>
              <a:ext uri="{FF2B5EF4-FFF2-40B4-BE49-F238E27FC236}">
                <a16:creationId xmlns:a16="http://schemas.microsoft.com/office/drawing/2014/main" xmlns="" id="{D893E8A3-943F-45A6-8485-518A7728B30D}"/>
              </a:ext>
            </a:extLst>
          </p:cNvPr>
          <p:cNvGrpSpPr/>
          <p:nvPr/>
        </p:nvGrpSpPr>
        <p:grpSpPr>
          <a:xfrm>
            <a:off x="6115720" y="334680"/>
            <a:ext cx="1102320" cy="1081080"/>
            <a:chOff x="6115720" y="334680"/>
            <a:chExt cx="1102320" cy="10810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A039EDB9-BA94-46E0-B106-E173B43391C6}"/>
                    </a:ext>
                  </a:extLst>
                </p14:cNvPr>
                <p14:cNvContentPartPr/>
                <p14:nvPr/>
              </p14:nvContentPartPr>
              <p14:xfrm>
                <a:off x="6115720" y="528000"/>
                <a:ext cx="812520" cy="61056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A039EDB9-BA94-46E0-B106-E173B43391C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8080" y="510360"/>
                  <a:ext cx="84816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72A15EF9-BA7B-494A-ADCF-3DCC332F5F14}"/>
                    </a:ext>
                  </a:extLst>
                </p14:cNvPr>
                <p14:cNvContentPartPr/>
                <p14:nvPr/>
              </p14:nvContentPartPr>
              <p14:xfrm>
                <a:off x="6143440" y="365280"/>
                <a:ext cx="999000" cy="97092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72A15EF9-BA7B-494A-ADCF-3DCC332F5F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25440" y="347640"/>
                  <a:ext cx="1034640" cy="10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A1952D03-22EF-4338-B6FD-0ADD62F786C2}"/>
                    </a:ext>
                  </a:extLst>
                </p14:cNvPr>
                <p14:cNvContentPartPr/>
                <p14:nvPr/>
              </p14:nvContentPartPr>
              <p14:xfrm>
                <a:off x="6532240" y="334680"/>
                <a:ext cx="160560" cy="108108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A1952D03-22EF-4338-B6FD-0ADD62F786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14240" y="317040"/>
                  <a:ext cx="196200" cy="11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B172F66B-E320-4B83-A438-63C2A800FF1F}"/>
                    </a:ext>
                  </a:extLst>
                </p14:cNvPr>
                <p14:cNvContentPartPr/>
                <p14:nvPr/>
              </p14:nvContentPartPr>
              <p14:xfrm>
                <a:off x="6197440" y="903840"/>
                <a:ext cx="1020600" cy="20628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B172F66B-E320-4B83-A438-63C2A800FF1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79440" y="886200"/>
                  <a:ext cx="105624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ė 17">
            <a:extLst>
              <a:ext uri="{FF2B5EF4-FFF2-40B4-BE49-F238E27FC236}">
                <a16:creationId xmlns:a16="http://schemas.microsoft.com/office/drawing/2014/main" xmlns="" id="{39A172A6-277B-49B4-AB60-ECE45D2754B6}"/>
              </a:ext>
            </a:extLst>
          </p:cNvPr>
          <p:cNvGrpSpPr/>
          <p:nvPr/>
        </p:nvGrpSpPr>
        <p:grpSpPr>
          <a:xfrm>
            <a:off x="6339640" y="4225920"/>
            <a:ext cx="731880" cy="939600"/>
            <a:chOff x="6339640" y="4225920"/>
            <a:chExt cx="731880" cy="9396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5016145B-7E3A-4A4A-A037-ED0D0E325374}"/>
                    </a:ext>
                  </a:extLst>
                </p14:cNvPr>
                <p14:cNvContentPartPr/>
                <p14:nvPr/>
              </p14:nvContentPartPr>
              <p14:xfrm>
                <a:off x="6461320" y="4378560"/>
                <a:ext cx="600480" cy="54432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5016145B-7E3A-4A4A-A037-ED0D0E32537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43680" y="4360920"/>
                  <a:ext cx="63612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30B91D18-A61F-4476-B4CD-AA76E5A1A8E6}"/>
                    </a:ext>
                  </a:extLst>
                </p14:cNvPr>
                <p14:cNvContentPartPr/>
                <p14:nvPr/>
              </p14:nvContentPartPr>
              <p14:xfrm>
                <a:off x="6478240" y="4449840"/>
                <a:ext cx="593280" cy="71568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30B91D18-A61F-4476-B4CD-AA76E5A1A8E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60600" y="4431840"/>
                  <a:ext cx="628920" cy="75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42BF61A5-61EE-419F-9DCB-BF37A174199F}"/>
                    </a:ext>
                  </a:extLst>
                </p14:cNvPr>
                <p14:cNvContentPartPr/>
                <p14:nvPr/>
              </p14:nvContentPartPr>
              <p14:xfrm>
                <a:off x="6687760" y="4225920"/>
                <a:ext cx="90000" cy="85860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42BF61A5-61EE-419F-9DCB-BF37A174199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70120" y="4208280"/>
                  <a:ext cx="125640" cy="89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28CDD645-C075-486F-982F-46C03C95AA2C}"/>
                    </a:ext>
                  </a:extLst>
                </p14:cNvPr>
                <p14:cNvContentPartPr/>
                <p14:nvPr/>
              </p14:nvContentPartPr>
              <p14:xfrm>
                <a:off x="6339640" y="4702920"/>
                <a:ext cx="719280" cy="9108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28CDD645-C075-486F-982F-46C03C95AA2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21640" y="4684920"/>
                  <a:ext cx="75492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xmlns="" id="{47C93EF9-18E4-4F9E-8DF1-09ECB4F6AC1B}"/>
              </a:ext>
            </a:extLst>
          </p:cNvPr>
          <p:cNvGrpSpPr/>
          <p:nvPr/>
        </p:nvGrpSpPr>
        <p:grpSpPr>
          <a:xfrm>
            <a:off x="2651080" y="6075600"/>
            <a:ext cx="1487160" cy="846720"/>
            <a:chOff x="2651080" y="6075600"/>
            <a:chExt cx="1487160" cy="8467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EA4EAF0A-FEE3-492F-8BFD-8AB7EC9ACC2D}"/>
                    </a:ext>
                  </a:extLst>
                </p14:cNvPr>
                <p14:cNvContentPartPr/>
                <p14:nvPr/>
              </p14:nvContentPartPr>
              <p14:xfrm>
                <a:off x="3027640" y="6156600"/>
                <a:ext cx="618840" cy="65124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EA4EAF0A-FEE3-492F-8BFD-8AB7EC9ACC2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09640" y="6138960"/>
                  <a:ext cx="654480" cy="68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4101C241-4F51-4578-A777-B972779B93B7}"/>
                    </a:ext>
                  </a:extLst>
                </p14:cNvPr>
                <p14:cNvContentPartPr/>
                <p14:nvPr/>
              </p14:nvContentPartPr>
              <p14:xfrm>
                <a:off x="2796520" y="6359640"/>
                <a:ext cx="891360" cy="56268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4101C241-4F51-4578-A777-B972779B93B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78520" y="6342000"/>
                  <a:ext cx="92700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DC8380C9-12CB-4CC7-BBD4-09006A1CEC95}"/>
                    </a:ext>
                  </a:extLst>
                </p14:cNvPr>
                <p14:cNvContentPartPr/>
                <p14:nvPr/>
              </p14:nvContentPartPr>
              <p14:xfrm>
                <a:off x="3197920" y="6075600"/>
                <a:ext cx="245880" cy="75924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DC8380C9-12CB-4CC7-BBD4-09006A1CEC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80280" y="6057600"/>
                  <a:ext cx="281520" cy="7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11F8CB48-6CE2-47B3-A10F-E95F210C87D9}"/>
                    </a:ext>
                  </a:extLst>
                </p14:cNvPr>
                <p14:cNvContentPartPr/>
                <p14:nvPr/>
              </p14:nvContentPartPr>
              <p14:xfrm>
                <a:off x="2651080" y="6461520"/>
                <a:ext cx="1487160" cy="22212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11F8CB48-6CE2-47B3-A10F-E95F210C87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33440" y="6443520"/>
                  <a:ext cx="1522800" cy="257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629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8D08CE-B69A-42BF-8154-0C3E19F7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4" y="0"/>
            <a:ext cx="9141314" cy="715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764704"/>
            <a:ext cx="57606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Pūgos šuoliuoja per </a:t>
            </a:r>
          </a:p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girią baltą, </a:t>
            </a:r>
          </a:p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sakykit, paukšteliai, </a:t>
            </a:r>
          </a:p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Jums nešalta?</a:t>
            </a:r>
          </a:p>
        </p:txBody>
      </p:sp>
    </p:spTree>
    <p:extLst>
      <p:ext uri="{BB962C8B-B14F-4D97-AF65-F5344CB8AC3E}">
        <p14:creationId xmlns:p14="http://schemas.microsoft.com/office/powerpoint/2010/main" val="13934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AF70EDB-179B-4E6A-ABCE-7B70C3AC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532" y="628617"/>
            <a:ext cx="2978927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2800" dirty="0"/>
              <a:t> </a:t>
            </a:r>
            <a:r>
              <a:rPr lang="lt-LT" sz="2800" dirty="0" smtClean="0"/>
              <a:t>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kiek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toliau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klasės langų pakabinome dar vieną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LESYKLĖLĘ.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medis, sniegas, laukas, uždengtas&#10;&#10;Automatiškai sugeneruotas aprašymas">
            <a:extLst>
              <a:ext uri="{FF2B5EF4-FFF2-40B4-BE49-F238E27FC236}">
                <a16:creationId xmlns:a16="http://schemas.microsoft.com/office/drawing/2014/main" xmlns="" id="{D3E4BE08-C117-4B6F-836A-10D5E3069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r="25181" b="-2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8" name="Grupė 7">
            <a:extLst>
              <a:ext uri="{FF2B5EF4-FFF2-40B4-BE49-F238E27FC236}">
                <a16:creationId xmlns:a16="http://schemas.microsoft.com/office/drawing/2014/main" xmlns="" id="{EDDEBDF0-7781-4E60-AC82-0A827D564F1A}"/>
              </a:ext>
            </a:extLst>
          </p:cNvPr>
          <p:cNvGrpSpPr/>
          <p:nvPr/>
        </p:nvGrpSpPr>
        <p:grpSpPr>
          <a:xfrm>
            <a:off x="6004120" y="436560"/>
            <a:ext cx="1095840" cy="1033560"/>
            <a:chOff x="6004120" y="436560"/>
            <a:chExt cx="1095840" cy="10335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6457A267-038C-4B25-8AB5-D53705EA30DE}"/>
                    </a:ext>
                  </a:extLst>
                </p14:cNvPr>
                <p14:cNvContentPartPr/>
                <p14:nvPr/>
              </p14:nvContentPartPr>
              <p14:xfrm>
                <a:off x="6075400" y="700440"/>
                <a:ext cx="955440" cy="32256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6457A267-038C-4B25-8AB5-D53705EA30D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57760" y="682800"/>
                  <a:ext cx="9910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E97321B3-9719-4BED-A496-E50BA73D9C30}"/>
                    </a:ext>
                  </a:extLst>
                </p14:cNvPr>
                <p14:cNvContentPartPr/>
                <p14:nvPr/>
              </p14:nvContentPartPr>
              <p14:xfrm>
                <a:off x="6408760" y="477240"/>
                <a:ext cx="408600" cy="99288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E97321B3-9719-4BED-A496-E50BA73D9C3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90760" y="459600"/>
                  <a:ext cx="444240" cy="10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FAEE722F-E924-4877-8D77-6C44A1364424}"/>
                    </a:ext>
                  </a:extLst>
                </p14:cNvPr>
                <p14:cNvContentPartPr/>
                <p14:nvPr/>
              </p14:nvContentPartPr>
              <p14:xfrm>
                <a:off x="6522520" y="436560"/>
                <a:ext cx="171720" cy="80208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FAEE722F-E924-4877-8D77-6C44A13644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04520" y="418560"/>
                  <a:ext cx="207360" cy="83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4F60E96B-2A5A-43FF-B8A3-3D7DCDE41C23}"/>
                    </a:ext>
                  </a:extLst>
                </p14:cNvPr>
                <p14:cNvContentPartPr/>
                <p14:nvPr/>
              </p14:nvContentPartPr>
              <p14:xfrm>
                <a:off x="6004120" y="863160"/>
                <a:ext cx="1095840" cy="25416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4F60E96B-2A5A-43FF-B8A3-3D7DCDE41C2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86120" y="845520"/>
                  <a:ext cx="1131480" cy="28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ė 17">
            <a:extLst>
              <a:ext uri="{FF2B5EF4-FFF2-40B4-BE49-F238E27FC236}">
                <a16:creationId xmlns:a16="http://schemas.microsoft.com/office/drawing/2014/main" xmlns="" id="{1CFC6A9F-9D81-41B4-857D-32B419DBFE21}"/>
              </a:ext>
            </a:extLst>
          </p:cNvPr>
          <p:cNvGrpSpPr/>
          <p:nvPr/>
        </p:nvGrpSpPr>
        <p:grpSpPr>
          <a:xfrm>
            <a:off x="5791000" y="4053120"/>
            <a:ext cx="975600" cy="1119960"/>
            <a:chOff x="5791000" y="4053120"/>
            <a:chExt cx="975600" cy="11199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C7A0AB0F-49E0-453C-88ED-65C4DC79F068}"/>
                    </a:ext>
                  </a:extLst>
                </p14:cNvPr>
                <p14:cNvContentPartPr/>
                <p14:nvPr/>
              </p14:nvContentPartPr>
              <p14:xfrm>
                <a:off x="5973880" y="4388640"/>
                <a:ext cx="648360" cy="66816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C7A0AB0F-49E0-453C-88ED-65C4DC79F06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55880" y="4370640"/>
                  <a:ext cx="684000" cy="70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E21FF7B2-8464-4745-972F-8A6DAED85553}"/>
                    </a:ext>
                  </a:extLst>
                </p14:cNvPr>
                <p14:cNvContentPartPr/>
                <p14:nvPr/>
              </p14:nvContentPartPr>
              <p14:xfrm>
                <a:off x="6018520" y="4358040"/>
                <a:ext cx="748080" cy="73692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E21FF7B2-8464-4745-972F-8A6DAED8555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00520" y="4340400"/>
                  <a:ext cx="783720" cy="77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842D144B-3D6D-409F-BEDB-5B432969A260}"/>
                    </a:ext>
                  </a:extLst>
                </p14:cNvPr>
                <p14:cNvContentPartPr/>
                <p14:nvPr/>
              </p14:nvContentPartPr>
              <p14:xfrm>
                <a:off x="6232000" y="4053120"/>
                <a:ext cx="290880" cy="111996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842D144B-3D6D-409F-BEDB-5B432969A26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14000" y="4035480"/>
                  <a:ext cx="326520" cy="11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13B0ED75-4A42-4C1B-94C9-712F27BAB8F8}"/>
                    </a:ext>
                  </a:extLst>
                </p14:cNvPr>
                <p14:cNvContentPartPr/>
                <p14:nvPr/>
              </p14:nvContentPartPr>
              <p14:xfrm>
                <a:off x="5791000" y="4835760"/>
                <a:ext cx="879120" cy="15876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13B0ED75-4A42-4C1B-94C9-712F27BAB8F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73000" y="4817760"/>
                  <a:ext cx="914760" cy="19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xmlns="" id="{980712BF-E070-4FBA-AECD-CCE18BD43119}"/>
              </a:ext>
            </a:extLst>
          </p:cNvPr>
          <p:cNvGrpSpPr/>
          <p:nvPr/>
        </p:nvGrpSpPr>
        <p:grpSpPr>
          <a:xfrm>
            <a:off x="2549920" y="6024480"/>
            <a:ext cx="1177920" cy="792720"/>
            <a:chOff x="2549920" y="6024480"/>
            <a:chExt cx="1177920" cy="7927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E375E3BC-1F2E-4797-B8FA-E5DB6E923513}"/>
                    </a:ext>
                  </a:extLst>
                </p14:cNvPr>
                <p14:cNvContentPartPr/>
                <p14:nvPr/>
              </p14:nvContentPartPr>
              <p14:xfrm>
                <a:off x="2925760" y="6156600"/>
                <a:ext cx="802080" cy="40536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E375E3BC-1F2E-4797-B8FA-E5DB6E92351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07760" y="6138960"/>
                  <a:ext cx="83772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50BFB91C-8B2E-447C-B8E8-C5759E059764}"/>
                    </a:ext>
                  </a:extLst>
                </p14:cNvPr>
                <p14:cNvContentPartPr/>
                <p14:nvPr/>
              </p14:nvContentPartPr>
              <p14:xfrm>
                <a:off x="2950960" y="6095760"/>
                <a:ext cx="665640" cy="72036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50BFB91C-8B2E-447C-B8E8-C5759E05976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33320" y="6077760"/>
                  <a:ext cx="70128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9E3A191B-C524-43B0-A5A2-DCAA6926EE77}"/>
                    </a:ext>
                  </a:extLst>
                </p14:cNvPr>
                <p14:cNvContentPartPr/>
                <p14:nvPr/>
              </p14:nvContentPartPr>
              <p14:xfrm>
                <a:off x="3075160" y="6024480"/>
                <a:ext cx="287640" cy="79272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9E3A191B-C524-43B0-A5A2-DCAA6926EE7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57160" y="6006840"/>
                  <a:ext cx="323280" cy="82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5644C378-3F4E-45AE-B01E-6DA7ECAA6D14}"/>
                    </a:ext>
                  </a:extLst>
                </p14:cNvPr>
                <p14:cNvContentPartPr/>
                <p14:nvPr/>
              </p14:nvContentPartPr>
              <p14:xfrm>
                <a:off x="2549920" y="6451440"/>
                <a:ext cx="1167840" cy="8352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5644C378-3F4E-45AE-B01E-6DA7ECAA6D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31920" y="6433440"/>
                  <a:ext cx="1203480" cy="11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230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52D1B9D-FA29-4930-A9FA-CC914FEB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63" y="980729"/>
            <a:ext cx="3826597" cy="25922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Pasižiūrime </a:t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Ar YRA dar lesalo 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lesykloje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 kaip greit ji ištuštėjo , matyt,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tikrai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labai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alkani,  pastebėjo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Lukas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laukas&#10;&#10;Automatiškai sugeneruotas aprašymas">
            <a:extLst>
              <a:ext uri="{FF2B5EF4-FFF2-40B4-BE49-F238E27FC236}">
                <a16:creationId xmlns:a16="http://schemas.microsoft.com/office/drawing/2014/main" xmlns="" id="{A54EC46F-24C7-4028-A0AA-B897C8FA7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4200"/>
          <a:stretch/>
        </p:blipFill>
        <p:spPr>
          <a:xfrm rot="5400000">
            <a:off x="3428999" y="1143000"/>
            <a:ext cx="6858000" cy="4571999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37" name="Grupė 36">
            <a:extLst>
              <a:ext uri="{FF2B5EF4-FFF2-40B4-BE49-F238E27FC236}">
                <a16:creationId xmlns:a16="http://schemas.microsoft.com/office/drawing/2014/main" xmlns="" id="{CC56D877-C562-4B86-9FB6-3D23450B2CE6}"/>
              </a:ext>
            </a:extLst>
          </p:cNvPr>
          <p:cNvGrpSpPr/>
          <p:nvPr/>
        </p:nvGrpSpPr>
        <p:grpSpPr>
          <a:xfrm>
            <a:off x="495760" y="253680"/>
            <a:ext cx="1025280" cy="1082520"/>
            <a:chOff x="495760" y="253680"/>
            <a:chExt cx="1025280" cy="10825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DA71C6D8-02B6-4C88-AA52-69556996AFF8}"/>
                    </a:ext>
                  </a:extLst>
                </p14:cNvPr>
                <p14:cNvContentPartPr/>
                <p14:nvPr/>
              </p14:nvContentPartPr>
              <p14:xfrm>
                <a:off x="700600" y="395520"/>
                <a:ext cx="729000" cy="76680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DA71C6D8-02B6-4C88-AA52-69556996AF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2600" y="377880"/>
                  <a:ext cx="76464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C21233DE-6E9B-4ECC-B572-017F30C89430}"/>
                    </a:ext>
                  </a:extLst>
                </p14:cNvPr>
                <p14:cNvContentPartPr/>
                <p14:nvPr/>
              </p14:nvContentPartPr>
              <p14:xfrm>
                <a:off x="705280" y="253680"/>
                <a:ext cx="737640" cy="93600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C21233DE-6E9B-4ECC-B572-017F30C8943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7280" y="235680"/>
                  <a:ext cx="773280" cy="9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0EFF78AF-F79F-4552-9B9B-80301FF7C899}"/>
                    </a:ext>
                  </a:extLst>
                </p14:cNvPr>
                <p14:cNvContentPartPr/>
                <p14:nvPr/>
              </p14:nvContentPartPr>
              <p14:xfrm>
                <a:off x="891760" y="385440"/>
                <a:ext cx="162720" cy="95076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0EFF78AF-F79F-4552-9B9B-80301FF7C89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4120" y="367800"/>
                  <a:ext cx="198360" cy="9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DFCC42B5-BB8D-4B51-AC90-6CC85C113241}"/>
                    </a:ext>
                  </a:extLst>
                </p14:cNvPr>
                <p14:cNvContentPartPr/>
                <p14:nvPr/>
              </p14:nvContentPartPr>
              <p14:xfrm>
                <a:off x="495760" y="880800"/>
                <a:ext cx="1025280" cy="6372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DFCC42B5-BB8D-4B51-AC90-6CC85C11324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7760" y="862800"/>
                  <a:ext cx="106092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ė 35">
            <a:extLst>
              <a:ext uri="{FF2B5EF4-FFF2-40B4-BE49-F238E27FC236}">
                <a16:creationId xmlns:a16="http://schemas.microsoft.com/office/drawing/2014/main" xmlns="" id="{D3F9EEF9-8F67-4089-9564-E646D3EADC78}"/>
              </a:ext>
            </a:extLst>
          </p:cNvPr>
          <p:cNvGrpSpPr/>
          <p:nvPr/>
        </p:nvGrpSpPr>
        <p:grpSpPr>
          <a:xfrm>
            <a:off x="3128800" y="1452480"/>
            <a:ext cx="914760" cy="999720"/>
            <a:chOff x="3128800" y="1452480"/>
            <a:chExt cx="914760" cy="9997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60FE94AF-236D-418E-B21F-063B3C2B30EA}"/>
                    </a:ext>
                  </a:extLst>
                </p14:cNvPr>
                <p14:cNvContentPartPr/>
                <p14:nvPr/>
              </p14:nvContentPartPr>
              <p14:xfrm>
                <a:off x="3179560" y="1492800"/>
                <a:ext cx="678240" cy="81756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60FE94AF-236D-418E-B21F-063B3C2B30E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61920" y="1475160"/>
                  <a:ext cx="713880" cy="85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F9C2B6CD-5C61-4AFE-A840-F5190AE9E27F}"/>
                    </a:ext>
                  </a:extLst>
                </p14:cNvPr>
                <p14:cNvContentPartPr/>
                <p14:nvPr/>
              </p14:nvContentPartPr>
              <p14:xfrm>
                <a:off x="3175960" y="1584600"/>
                <a:ext cx="867600" cy="72000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F9C2B6CD-5C61-4AFE-A840-F5190AE9E27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58320" y="1566960"/>
                  <a:ext cx="903240" cy="75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CDFC2EE2-3836-45F5-8969-2526079840AA}"/>
                    </a:ext>
                  </a:extLst>
                </p14:cNvPr>
                <p14:cNvContentPartPr/>
                <p14:nvPr/>
              </p14:nvContentPartPr>
              <p14:xfrm>
                <a:off x="3412840" y="1452480"/>
                <a:ext cx="234720" cy="99972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CDFC2EE2-3836-45F5-8969-2526079840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95200" y="1434840"/>
                  <a:ext cx="270360" cy="10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CF96A891-76B8-41C2-B30D-07462429A7F8}"/>
                    </a:ext>
                  </a:extLst>
                </p14:cNvPr>
                <p14:cNvContentPartPr/>
                <p14:nvPr/>
              </p14:nvContentPartPr>
              <p14:xfrm>
                <a:off x="3128800" y="2124240"/>
                <a:ext cx="787320" cy="13176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CF96A891-76B8-41C2-B30D-07462429A7F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110800" y="2106600"/>
                  <a:ext cx="82296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ė 34">
            <a:extLst>
              <a:ext uri="{FF2B5EF4-FFF2-40B4-BE49-F238E27FC236}">
                <a16:creationId xmlns:a16="http://schemas.microsoft.com/office/drawing/2014/main" xmlns="" id="{90049299-1462-41F8-A2D0-EEDD0CC9DC88}"/>
              </a:ext>
            </a:extLst>
          </p:cNvPr>
          <p:cNvGrpSpPr/>
          <p:nvPr/>
        </p:nvGrpSpPr>
        <p:grpSpPr>
          <a:xfrm>
            <a:off x="1763688" y="4797152"/>
            <a:ext cx="1486440" cy="1040400"/>
            <a:chOff x="1686280" y="5191440"/>
            <a:chExt cx="1486440" cy="10404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9DB9D6A8-CD59-403F-8896-DD66AE694015}"/>
                    </a:ext>
                  </a:extLst>
                </p14:cNvPr>
                <p14:cNvContentPartPr/>
                <p14:nvPr/>
              </p14:nvContentPartPr>
              <p14:xfrm>
                <a:off x="1980760" y="5394480"/>
                <a:ext cx="736920" cy="55116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9DB9D6A8-CD59-403F-8896-DD66AE69401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62760" y="5376480"/>
                  <a:ext cx="77256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8" name="Rankraštį 17">
                  <a:extLst>
                    <a:ext uri="{FF2B5EF4-FFF2-40B4-BE49-F238E27FC236}">
                      <a16:creationId xmlns:a16="http://schemas.microsoft.com/office/drawing/2014/main" id="{E4666D04-4E17-40EA-A1A1-6835F2D6524B}"/>
                    </a:ext>
                  </a:extLst>
                </p14:cNvPr>
                <p14:cNvContentPartPr/>
                <p14:nvPr/>
              </p14:nvContentPartPr>
              <p14:xfrm>
                <a:off x="1756480" y="5262360"/>
                <a:ext cx="1068120" cy="942840"/>
              </p14:xfrm>
            </p:contentPart>
          </mc:Choice>
          <mc:Fallback>
            <p:pic>
              <p:nvPicPr>
                <p:cNvPr id="18" name="Rankraštį 17">
                  <a:extLst>
                    <a:ext uri="{FF2B5EF4-FFF2-40B4-BE49-F238E27FC236}">
                      <a16:creationId xmlns:a16="http://schemas.microsoft.com/office/drawing/2014/main" xmlns="" id="{E4666D04-4E17-40EA-A1A1-6835F2D652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38480" y="5244720"/>
                  <a:ext cx="1103760" cy="9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20" name="Rankraštį 19">
                  <a:extLst>
                    <a:ext uri="{FF2B5EF4-FFF2-40B4-BE49-F238E27FC236}">
                      <a16:creationId xmlns:a16="http://schemas.microsoft.com/office/drawing/2014/main" id="{B280385E-FF5A-408F-A073-34FC187DCCFE}"/>
                    </a:ext>
                  </a:extLst>
                </p14:cNvPr>
                <p14:cNvContentPartPr/>
                <p14:nvPr/>
              </p14:nvContentPartPr>
              <p14:xfrm>
                <a:off x="2325280" y="5191440"/>
                <a:ext cx="73440" cy="1040400"/>
              </p14:xfrm>
            </p:contentPart>
          </mc:Choice>
          <mc:Fallback>
            <p:pic>
              <p:nvPicPr>
                <p:cNvPr id="20" name="Rankraštį 19">
                  <a:extLst>
                    <a:ext uri="{FF2B5EF4-FFF2-40B4-BE49-F238E27FC236}">
                      <a16:creationId xmlns:a16="http://schemas.microsoft.com/office/drawing/2014/main" xmlns="" id="{B280385E-FF5A-408F-A073-34FC187DCCF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07640" y="5173440"/>
                  <a:ext cx="109080" cy="10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27" name="Rankraštį 26">
                  <a:extLst>
                    <a:ext uri="{FF2B5EF4-FFF2-40B4-BE49-F238E27FC236}">
                      <a16:creationId xmlns:a16="http://schemas.microsoft.com/office/drawing/2014/main" id="{EFD640E2-92EF-431D-AACB-C595886697EF}"/>
                    </a:ext>
                  </a:extLst>
                </p14:cNvPr>
                <p14:cNvContentPartPr/>
                <p14:nvPr/>
              </p14:nvContentPartPr>
              <p14:xfrm>
                <a:off x="1686280" y="5643600"/>
                <a:ext cx="1486440" cy="259200"/>
              </p14:xfrm>
            </p:contentPart>
          </mc:Choice>
          <mc:Fallback>
            <p:pic>
              <p:nvPicPr>
                <p:cNvPr id="27" name="Rankraštį 26">
                  <a:extLst>
                    <a:ext uri="{FF2B5EF4-FFF2-40B4-BE49-F238E27FC236}">
                      <a16:creationId xmlns:a16="http://schemas.microsoft.com/office/drawing/2014/main" xmlns="" id="{EFD640E2-92EF-431D-AACB-C595886697E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68640" y="5625600"/>
                  <a:ext cx="1522080" cy="294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128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121D543-268B-4E2D-92F0-4BC89F80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5" y="777927"/>
            <a:ext cx="3626793" cy="4163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Žana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kiek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čia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daug sniego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Sako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Viltė.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Eikim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greičiau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Jie tuoj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atskris, – Nerimauja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Lukas</a:t>
            </a:r>
            <a:r>
              <a:rPr lang="lt-LT" sz="1800" dirty="0"/>
              <a:t>. </a:t>
            </a:r>
            <a:endParaRPr lang="en-US" sz="1800" dirty="0"/>
          </a:p>
        </p:txBody>
      </p:sp>
      <p:pic>
        <p:nvPicPr>
          <p:cNvPr id="4" name="Paveikslėlis 3" descr="Paveikslėlis, kuriame yra žinutė, medis, laukas, sniegas&#10;&#10;Automatiškai sugeneruotas aprašymas">
            <a:extLst>
              <a:ext uri="{FF2B5EF4-FFF2-40B4-BE49-F238E27FC236}">
                <a16:creationId xmlns:a16="http://schemas.microsoft.com/office/drawing/2014/main" xmlns="" id="{585E5D0A-2CA9-4F07-9A99-8299C478F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1" b="185"/>
          <a:stretch/>
        </p:blipFill>
        <p:spPr>
          <a:xfrm rot="5400000">
            <a:off x="3380476" y="1306581"/>
            <a:ext cx="6858000" cy="402199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3">
            <p14:nvContentPartPr>
              <p14:cNvPr id="3" name="Rankraštį 2">
                <a:extLst>
                  <a:ext uri="{FF2B5EF4-FFF2-40B4-BE49-F238E27FC236}">
                    <a16:creationId xmlns:a16="http://schemas.microsoft.com/office/drawing/2014/main" id="{CEC15722-7C51-4E5D-8701-040F14B97035}"/>
                  </a:ext>
                </a:extLst>
              </p14:cNvPr>
              <p14:cNvContentPartPr/>
              <p14:nvPr/>
            </p14:nvContentPartPr>
            <p14:xfrm>
              <a:off x="2356960" y="1874760"/>
              <a:ext cx="20520" cy="96120"/>
            </p14:xfrm>
          </p:contentPart>
        </mc:Choice>
        <mc:Fallback>
          <p:pic>
            <p:nvPicPr>
              <p:cNvPr id="3" name="Rankraštį 2">
                <a:extLst>
                  <a:ext uri="{FF2B5EF4-FFF2-40B4-BE49-F238E27FC236}">
                    <a16:creationId xmlns:a16="http://schemas.microsoft.com/office/drawing/2014/main" xmlns="" id="{CEC15722-7C51-4E5D-8701-040F14B970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8960" y="1856760"/>
                <a:ext cx="561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5">
            <p14:nvContentPartPr>
              <p14:cNvPr id="5" name="Rankraštį 4">
                <a:extLst>
                  <a:ext uri="{FF2B5EF4-FFF2-40B4-BE49-F238E27FC236}">
                    <a16:creationId xmlns:a16="http://schemas.microsoft.com/office/drawing/2014/main" id="{EF081775-7D00-4F77-834E-5B8C19C7B3CD}"/>
                  </a:ext>
                </a:extLst>
              </p14:cNvPr>
              <p14:cNvContentPartPr/>
              <p14:nvPr/>
            </p14:nvContentPartPr>
            <p14:xfrm>
              <a:off x="2752960" y="2905440"/>
              <a:ext cx="360" cy="360"/>
            </p14:xfrm>
          </p:contentPart>
        </mc:Choice>
        <mc:Fallback>
          <p:pic>
            <p:nvPicPr>
              <p:cNvPr id="5" name="Rankraštį 4">
                <a:extLst>
                  <a:ext uri="{FF2B5EF4-FFF2-40B4-BE49-F238E27FC236}">
                    <a16:creationId xmlns:a16="http://schemas.microsoft.com/office/drawing/2014/main" xmlns="" id="{EF081775-7D00-4F77-834E-5B8C19C7B3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4960" y="2887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7">
            <p14:nvContentPartPr>
              <p14:cNvPr id="7" name="Rankraštį 6">
                <a:extLst>
                  <a:ext uri="{FF2B5EF4-FFF2-40B4-BE49-F238E27FC236}">
                    <a16:creationId xmlns:a16="http://schemas.microsoft.com/office/drawing/2014/main" id="{8C2C2764-9B59-4D68-9A1A-33B31849B669}"/>
                  </a:ext>
                </a:extLst>
              </p14:cNvPr>
              <p14:cNvContentPartPr/>
              <p14:nvPr/>
            </p14:nvContentPartPr>
            <p14:xfrm>
              <a:off x="2224480" y="2844600"/>
              <a:ext cx="360" cy="4320"/>
            </p14:xfrm>
          </p:contentPart>
        </mc:Choice>
        <mc:Fallback>
          <p:pic>
            <p:nvPicPr>
              <p:cNvPr id="7" name="Rankraštį 6">
                <a:extLst>
                  <a:ext uri="{FF2B5EF4-FFF2-40B4-BE49-F238E27FC236}">
                    <a16:creationId xmlns:a16="http://schemas.microsoft.com/office/drawing/2014/main" xmlns="" id="{8C2C2764-9B59-4D68-9A1A-33B31849B6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06480" y="2826960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9">
            <p14:nvContentPartPr>
              <p14:cNvPr id="8" name="Rankraštį 7">
                <a:extLst>
                  <a:ext uri="{FF2B5EF4-FFF2-40B4-BE49-F238E27FC236}">
                    <a16:creationId xmlns:a16="http://schemas.microsoft.com/office/drawing/2014/main" id="{D97DA67B-E653-41D9-BFC5-1FBCD50A1BAA}"/>
                  </a:ext>
                </a:extLst>
              </p14:cNvPr>
              <p14:cNvContentPartPr/>
              <p14:nvPr/>
            </p14:nvContentPartPr>
            <p14:xfrm>
              <a:off x="3064598" y="6464127"/>
              <a:ext cx="19440" cy="51480"/>
            </p14:xfrm>
          </p:contentPart>
        </mc:Choice>
        <mc:Fallback>
          <p:pic>
            <p:nvPicPr>
              <p:cNvPr id="8" name="Rankraštį 7">
                <a:extLst>
                  <a:ext uri="{FF2B5EF4-FFF2-40B4-BE49-F238E27FC236}">
                    <a16:creationId xmlns:a16="http://schemas.microsoft.com/office/drawing/2014/main" xmlns="" id="{D97DA67B-E653-41D9-BFC5-1FBCD50A1B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46958" y="6446127"/>
                <a:ext cx="55080" cy="8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upė 32">
            <a:extLst>
              <a:ext uri="{FF2B5EF4-FFF2-40B4-BE49-F238E27FC236}">
                <a16:creationId xmlns:a16="http://schemas.microsoft.com/office/drawing/2014/main" xmlns="" id="{5E9E49D4-F0EE-40A6-8939-352718C7DD10}"/>
              </a:ext>
            </a:extLst>
          </p:cNvPr>
          <p:cNvGrpSpPr/>
          <p:nvPr/>
        </p:nvGrpSpPr>
        <p:grpSpPr>
          <a:xfrm>
            <a:off x="363158" y="72327"/>
            <a:ext cx="1051200" cy="775080"/>
            <a:chOff x="363158" y="72327"/>
            <a:chExt cx="1051200" cy="7750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CD92277D-2CF7-4DD1-AF8A-3582384025BB}"/>
                    </a:ext>
                  </a:extLst>
                </p14:cNvPr>
                <p14:cNvContentPartPr/>
                <p14:nvPr/>
              </p14:nvContentPartPr>
              <p14:xfrm>
                <a:off x="446318" y="259167"/>
                <a:ext cx="654480" cy="49392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CD92277D-2CF7-4DD1-AF8A-3582384025B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8318" y="241527"/>
                  <a:ext cx="69012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FD263631-E596-4742-8660-FAB2AB6B6880}"/>
                    </a:ext>
                  </a:extLst>
                </p14:cNvPr>
                <p14:cNvContentPartPr/>
                <p14:nvPr/>
              </p14:nvContentPartPr>
              <p14:xfrm>
                <a:off x="635678" y="165927"/>
                <a:ext cx="455400" cy="59400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FD263631-E596-4742-8660-FAB2AB6B688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7678" y="148287"/>
                  <a:ext cx="491040" cy="62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DE9F2568-1119-4093-879E-CB5B9620C5D0}"/>
                    </a:ext>
                  </a:extLst>
                </p14:cNvPr>
                <p14:cNvContentPartPr/>
                <p14:nvPr/>
              </p14:nvContentPartPr>
              <p14:xfrm>
                <a:off x="706238" y="72327"/>
                <a:ext cx="52920" cy="77508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DE9F2568-1119-4093-879E-CB5B9620C5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8598" y="54327"/>
                  <a:ext cx="88560" cy="81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0881E78A-6D9D-466F-97D3-E949FFF60B7E}"/>
                    </a:ext>
                  </a:extLst>
                </p14:cNvPr>
                <p14:cNvContentPartPr/>
                <p14:nvPr/>
              </p14:nvContentPartPr>
              <p14:xfrm>
                <a:off x="363158" y="550047"/>
                <a:ext cx="1051200" cy="16020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0881E78A-6D9D-466F-97D3-E949FFF60B7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5518" y="532407"/>
                  <a:ext cx="108684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upė 31">
            <a:extLst>
              <a:ext uri="{FF2B5EF4-FFF2-40B4-BE49-F238E27FC236}">
                <a16:creationId xmlns:a16="http://schemas.microsoft.com/office/drawing/2014/main" xmlns="" id="{9686B9CE-A787-4E77-9BFB-F23B301620F2}"/>
              </a:ext>
            </a:extLst>
          </p:cNvPr>
          <p:cNvGrpSpPr/>
          <p:nvPr/>
        </p:nvGrpSpPr>
        <p:grpSpPr>
          <a:xfrm>
            <a:off x="3427118" y="2742807"/>
            <a:ext cx="1002240" cy="1053360"/>
            <a:chOff x="3427118" y="2742807"/>
            <a:chExt cx="1002240" cy="10533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8" name="Rankraštį 17">
                  <a:extLst>
                    <a:ext uri="{FF2B5EF4-FFF2-40B4-BE49-F238E27FC236}">
                      <a16:creationId xmlns:a16="http://schemas.microsoft.com/office/drawing/2014/main" id="{0CAC14C8-CF58-4C7E-8550-49AB875A63FD}"/>
                    </a:ext>
                  </a:extLst>
                </p14:cNvPr>
                <p14:cNvContentPartPr/>
                <p14:nvPr/>
              </p14:nvContentPartPr>
              <p14:xfrm>
                <a:off x="3688118" y="2742807"/>
                <a:ext cx="526320" cy="894960"/>
              </p14:xfrm>
            </p:contentPart>
          </mc:Choice>
          <mc:Fallback>
            <p:pic>
              <p:nvPicPr>
                <p:cNvPr id="18" name="Rankraštį 17">
                  <a:extLst>
                    <a:ext uri="{FF2B5EF4-FFF2-40B4-BE49-F238E27FC236}">
                      <a16:creationId xmlns:a16="http://schemas.microsoft.com/office/drawing/2014/main" xmlns="" id="{0CAC14C8-CF58-4C7E-8550-49AB875A63F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70478" y="2724807"/>
                  <a:ext cx="56196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20" name="Rankraštį 19">
                  <a:extLst>
                    <a:ext uri="{FF2B5EF4-FFF2-40B4-BE49-F238E27FC236}">
                      <a16:creationId xmlns:a16="http://schemas.microsoft.com/office/drawing/2014/main" id="{48AA6A99-3658-463F-99DB-7680F1CFB5BA}"/>
                    </a:ext>
                  </a:extLst>
                </p14:cNvPr>
                <p14:cNvContentPartPr/>
                <p14:nvPr/>
              </p14:nvContentPartPr>
              <p14:xfrm>
                <a:off x="3427118" y="2919567"/>
                <a:ext cx="853920" cy="876600"/>
              </p14:xfrm>
            </p:contentPart>
          </mc:Choice>
          <mc:Fallback>
            <p:pic>
              <p:nvPicPr>
                <p:cNvPr id="20" name="Rankraštį 19">
                  <a:extLst>
                    <a:ext uri="{FF2B5EF4-FFF2-40B4-BE49-F238E27FC236}">
                      <a16:creationId xmlns:a16="http://schemas.microsoft.com/office/drawing/2014/main" xmlns="" id="{48AA6A99-3658-463F-99DB-7680F1CFB5B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09478" y="2901567"/>
                  <a:ext cx="889560" cy="9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27" name="Rankraštį 26">
                  <a:extLst>
                    <a:ext uri="{FF2B5EF4-FFF2-40B4-BE49-F238E27FC236}">
                      <a16:creationId xmlns:a16="http://schemas.microsoft.com/office/drawing/2014/main" id="{607025F5-8647-4D6A-B798-14585DDA11B7}"/>
                    </a:ext>
                  </a:extLst>
                </p14:cNvPr>
                <p14:cNvContentPartPr/>
                <p14:nvPr/>
              </p14:nvContentPartPr>
              <p14:xfrm>
                <a:off x="3854438" y="2784567"/>
                <a:ext cx="62640" cy="980640"/>
              </p14:xfrm>
            </p:contentPart>
          </mc:Choice>
          <mc:Fallback>
            <p:pic>
              <p:nvPicPr>
                <p:cNvPr id="27" name="Rankraštį 26">
                  <a:extLst>
                    <a:ext uri="{FF2B5EF4-FFF2-40B4-BE49-F238E27FC236}">
                      <a16:creationId xmlns:a16="http://schemas.microsoft.com/office/drawing/2014/main" xmlns="" id="{607025F5-8647-4D6A-B798-14585DDA11B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836438" y="2766567"/>
                  <a:ext cx="98280" cy="10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28" name="Rankraštį 27">
                  <a:extLst>
                    <a:ext uri="{FF2B5EF4-FFF2-40B4-BE49-F238E27FC236}">
                      <a16:creationId xmlns:a16="http://schemas.microsoft.com/office/drawing/2014/main" id="{E71B0924-2E75-48E0-953E-B4536532744F}"/>
                    </a:ext>
                  </a:extLst>
                </p14:cNvPr>
                <p14:cNvContentPartPr/>
                <p14:nvPr/>
              </p14:nvContentPartPr>
              <p14:xfrm>
                <a:off x="3605318" y="3335367"/>
                <a:ext cx="824040" cy="244080"/>
              </p14:xfrm>
            </p:contentPart>
          </mc:Choice>
          <mc:Fallback>
            <p:pic>
              <p:nvPicPr>
                <p:cNvPr id="28" name="Rankraštį 27">
                  <a:extLst>
                    <a:ext uri="{FF2B5EF4-FFF2-40B4-BE49-F238E27FC236}">
                      <a16:creationId xmlns:a16="http://schemas.microsoft.com/office/drawing/2014/main" xmlns="" id="{E71B0924-2E75-48E0-953E-B4536532744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87318" y="3317367"/>
                  <a:ext cx="85968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ė 35">
            <a:extLst>
              <a:ext uri="{FF2B5EF4-FFF2-40B4-BE49-F238E27FC236}">
                <a16:creationId xmlns:a16="http://schemas.microsoft.com/office/drawing/2014/main" xmlns="" id="{B1B8759E-C5F4-4A3A-AEA2-4383E4559461}"/>
              </a:ext>
            </a:extLst>
          </p:cNvPr>
          <p:cNvGrpSpPr/>
          <p:nvPr/>
        </p:nvGrpSpPr>
        <p:grpSpPr>
          <a:xfrm>
            <a:off x="1920518" y="5964087"/>
            <a:ext cx="1207800" cy="797400"/>
            <a:chOff x="1920518" y="5964087"/>
            <a:chExt cx="1207800" cy="7974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7">
              <p14:nvContentPartPr>
                <p14:cNvPr id="29" name="Rankraštį 28">
                  <a:extLst>
                    <a:ext uri="{FF2B5EF4-FFF2-40B4-BE49-F238E27FC236}">
                      <a16:creationId xmlns:a16="http://schemas.microsoft.com/office/drawing/2014/main" id="{295B138E-730B-44ED-A0D2-1E2F898E1C84}"/>
                    </a:ext>
                  </a:extLst>
                </p14:cNvPr>
                <p14:cNvContentPartPr/>
                <p14:nvPr/>
              </p14:nvContentPartPr>
              <p14:xfrm>
                <a:off x="2150558" y="6005487"/>
                <a:ext cx="457560" cy="651600"/>
              </p14:xfrm>
            </p:contentPart>
          </mc:Choice>
          <mc:Fallback>
            <p:pic>
              <p:nvPicPr>
                <p:cNvPr id="29" name="Rankraštį 28">
                  <a:extLst>
                    <a:ext uri="{FF2B5EF4-FFF2-40B4-BE49-F238E27FC236}">
                      <a16:creationId xmlns:a16="http://schemas.microsoft.com/office/drawing/2014/main" xmlns="" id="{295B138E-730B-44ED-A0D2-1E2F898E1C8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32918" y="5987487"/>
                  <a:ext cx="493200" cy="68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9">
              <p14:nvContentPartPr>
                <p14:cNvPr id="30" name="Rankraštį 29">
                  <a:extLst>
                    <a:ext uri="{FF2B5EF4-FFF2-40B4-BE49-F238E27FC236}">
                      <a16:creationId xmlns:a16="http://schemas.microsoft.com/office/drawing/2014/main" id="{76B541C5-1BD5-40C4-BF98-573B4BEC66ED}"/>
                    </a:ext>
                  </a:extLst>
                </p14:cNvPr>
                <p14:cNvContentPartPr/>
                <p14:nvPr/>
              </p14:nvContentPartPr>
              <p14:xfrm>
                <a:off x="1920518" y="6057327"/>
                <a:ext cx="698040" cy="629280"/>
              </p14:xfrm>
            </p:contentPart>
          </mc:Choice>
          <mc:Fallback>
            <p:pic>
              <p:nvPicPr>
                <p:cNvPr id="30" name="Rankraštį 29">
                  <a:extLst>
                    <a:ext uri="{FF2B5EF4-FFF2-40B4-BE49-F238E27FC236}">
                      <a16:creationId xmlns:a16="http://schemas.microsoft.com/office/drawing/2014/main" xmlns="" id="{76B541C5-1BD5-40C4-BF98-573B4BEC66E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02518" y="6039687"/>
                  <a:ext cx="733680" cy="66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1">
              <p14:nvContentPartPr>
                <p14:cNvPr id="34" name="Rankraštį 33">
                  <a:extLst>
                    <a:ext uri="{FF2B5EF4-FFF2-40B4-BE49-F238E27FC236}">
                      <a16:creationId xmlns:a16="http://schemas.microsoft.com/office/drawing/2014/main" id="{148AD4C4-A719-44CD-AE67-E1A3E26A391A}"/>
                    </a:ext>
                  </a:extLst>
                </p14:cNvPr>
                <p14:cNvContentPartPr/>
                <p14:nvPr/>
              </p14:nvContentPartPr>
              <p14:xfrm>
                <a:off x="2274758" y="5964087"/>
                <a:ext cx="177840" cy="797400"/>
              </p14:xfrm>
            </p:contentPart>
          </mc:Choice>
          <mc:Fallback>
            <p:pic>
              <p:nvPicPr>
                <p:cNvPr id="34" name="Rankraštį 33">
                  <a:extLst>
                    <a:ext uri="{FF2B5EF4-FFF2-40B4-BE49-F238E27FC236}">
                      <a16:creationId xmlns:a16="http://schemas.microsoft.com/office/drawing/2014/main" xmlns="" id="{148AD4C4-A719-44CD-AE67-E1A3E26A391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56758" y="5946447"/>
                  <a:ext cx="213480" cy="83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3">
              <p14:nvContentPartPr>
                <p14:cNvPr id="35" name="Rankraštį 34">
                  <a:extLst>
                    <a:ext uri="{FF2B5EF4-FFF2-40B4-BE49-F238E27FC236}">
                      <a16:creationId xmlns:a16="http://schemas.microsoft.com/office/drawing/2014/main" id="{8339827F-7E46-440B-89A7-EC142413A1FA}"/>
                    </a:ext>
                  </a:extLst>
                </p14:cNvPr>
                <p14:cNvContentPartPr/>
                <p14:nvPr/>
              </p14:nvContentPartPr>
              <p14:xfrm>
                <a:off x="1973798" y="6192327"/>
                <a:ext cx="1154520" cy="240480"/>
              </p14:xfrm>
            </p:contentPart>
          </mc:Choice>
          <mc:Fallback>
            <p:pic>
              <p:nvPicPr>
                <p:cNvPr id="35" name="Rankraštį 34">
                  <a:extLst>
                    <a:ext uri="{FF2B5EF4-FFF2-40B4-BE49-F238E27FC236}">
                      <a16:creationId xmlns:a16="http://schemas.microsoft.com/office/drawing/2014/main" xmlns="" id="{8339827F-7E46-440B-89A7-EC142413A1F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956158" y="6174687"/>
                  <a:ext cx="1190160" cy="276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986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FC7082C-2C20-4871-B738-52B5B569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496" y="685799"/>
            <a:ext cx="2957512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gamta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pasirūpino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kad 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paukšteliai rastų </a:t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maisto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uogų </a:t>
            </a:r>
            <a:r>
              <a:rPr lang="lt-LT" sz="2000" dirty="0"/>
              <a:t>.</a:t>
            </a:r>
            <a:endParaRPr lang="en-US" sz="2000" dirty="0"/>
          </a:p>
        </p:txBody>
      </p:sp>
      <p:pic>
        <p:nvPicPr>
          <p:cNvPr id="4" name="Paveikslėlis 3" descr="Paveikslėlis, kuriame yra medis, laukas, šaka, augalas&#10;&#10;Automatiškai sugeneruotas aprašymas">
            <a:extLst>
              <a:ext uri="{FF2B5EF4-FFF2-40B4-BE49-F238E27FC236}">
                <a16:creationId xmlns:a16="http://schemas.microsoft.com/office/drawing/2014/main" xmlns="" id="{F8E37907-3298-41DA-947D-7B342169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r="15039"/>
          <a:stretch/>
        </p:blipFill>
        <p:spPr>
          <a:xfrm>
            <a:off x="47388" y="10"/>
            <a:ext cx="4788004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0" name="Grupė 9">
            <a:extLst>
              <a:ext uri="{FF2B5EF4-FFF2-40B4-BE49-F238E27FC236}">
                <a16:creationId xmlns:a16="http://schemas.microsoft.com/office/drawing/2014/main" xmlns="" id="{ABA232C9-D28F-4949-8415-4BDF2D5494F1}"/>
              </a:ext>
            </a:extLst>
          </p:cNvPr>
          <p:cNvGrpSpPr/>
          <p:nvPr/>
        </p:nvGrpSpPr>
        <p:grpSpPr>
          <a:xfrm>
            <a:off x="5364120" y="131640"/>
            <a:ext cx="986040" cy="863280"/>
            <a:chOff x="5364120" y="131640"/>
            <a:chExt cx="986040" cy="8632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FBB3E694-1789-4237-9EE7-D15A14CEF747}"/>
                    </a:ext>
                  </a:extLst>
                </p14:cNvPr>
                <p14:cNvContentPartPr/>
                <p14:nvPr/>
              </p14:nvContentPartPr>
              <p14:xfrm>
                <a:off x="5486160" y="497400"/>
                <a:ext cx="790200" cy="45036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FBB3E694-1789-4237-9EE7-D15A14CEF74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68160" y="479760"/>
                  <a:ext cx="82584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47874384-35BA-4937-867A-86843BC7D409}"/>
                    </a:ext>
                  </a:extLst>
                </p14:cNvPr>
                <p14:cNvContentPartPr/>
                <p14:nvPr/>
              </p14:nvContentPartPr>
              <p14:xfrm>
                <a:off x="5575080" y="284280"/>
                <a:ext cx="775080" cy="71064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47874384-35BA-4937-867A-86843BC7D4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57080" y="266640"/>
                  <a:ext cx="810720" cy="74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9A084046-EE58-4BC6-80B4-A00EBCA43A08}"/>
                    </a:ext>
                  </a:extLst>
                </p14:cNvPr>
                <p14:cNvContentPartPr/>
                <p14:nvPr/>
              </p14:nvContentPartPr>
              <p14:xfrm>
                <a:off x="5806920" y="131640"/>
                <a:ext cx="65880" cy="83484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9A084046-EE58-4BC6-80B4-A00EBCA43A0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88920" y="114000"/>
                  <a:ext cx="101520" cy="87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4B90C208-4AA2-4471-A306-88F53C38DD4B}"/>
                    </a:ext>
                  </a:extLst>
                </p14:cNvPr>
                <p14:cNvContentPartPr/>
                <p14:nvPr/>
              </p14:nvContentPartPr>
              <p14:xfrm>
                <a:off x="5364120" y="719880"/>
                <a:ext cx="977040" cy="5256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4B90C208-4AA2-4471-A306-88F53C38DD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46120" y="701880"/>
                  <a:ext cx="101268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upė 19">
            <a:extLst>
              <a:ext uri="{FF2B5EF4-FFF2-40B4-BE49-F238E27FC236}">
                <a16:creationId xmlns:a16="http://schemas.microsoft.com/office/drawing/2014/main" xmlns="" id="{8AD4E810-4C2A-4D79-970F-4D8D8976B44C}"/>
              </a:ext>
            </a:extLst>
          </p:cNvPr>
          <p:cNvGrpSpPr/>
          <p:nvPr/>
        </p:nvGrpSpPr>
        <p:grpSpPr>
          <a:xfrm>
            <a:off x="5963520" y="4317720"/>
            <a:ext cx="1002960" cy="800640"/>
            <a:chOff x="5963520" y="4317720"/>
            <a:chExt cx="1002960" cy="8006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D05FE600-525B-4DB9-B6E5-C2D698BD146B}"/>
                    </a:ext>
                  </a:extLst>
                </p14:cNvPr>
                <p14:cNvContentPartPr/>
                <p14:nvPr/>
              </p14:nvContentPartPr>
              <p14:xfrm>
                <a:off x="5963520" y="4521840"/>
                <a:ext cx="923400" cy="32796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D05FE600-525B-4DB9-B6E5-C2D698BD146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45880" y="4503840"/>
                  <a:ext cx="9590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672919FF-7FBE-4738-8D7D-4715375949C5}"/>
                    </a:ext>
                  </a:extLst>
                </p14:cNvPr>
                <p14:cNvContentPartPr/>
                <p14:nvPr/>
              </p14:nvContentPartPr>
              <p14:xfrm>
                <a:off x="6312360" y="4317720"/>
                <a:ext cx="403200" cy="80064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672919FF-7FBE-4738-8D7D-4715375949C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94720" y="4300080"/>
                  <a:ext cx="438840" cy="83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98CA38E9-ED44-4B26-89F7-A38C0241D93F}"/>
                    </a:ext>
                  </a:extLst>
                </p14:cNvPr>
                <p14:cNvContentPartPr/>
                <p14:nvPr/>
              </p14:nvContentPartPr>
              <p14:xfrm>
                <a:off x="6319200" y="4368480"/>
                <a:ext cx="213840" cy="72540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98CA38E9-ED44-4B26-89F7-A38C0241D93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01560" y="4350840"/>
                  <a:ext cx="24948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8" name="Rankraštį 17">
                  <a:extLst>
                    <a:ext uri="{FF2B5EF4-FFF2-40B4-BE49-F238E27FC236}">
                      <a16:creationId xmlns:a16="http://schemas.microsoft.com/office/drawing/2014/main" id="{2BEDE869-BE34-4BA6-A344-A75A4BCE305A}"/>
                    </a:ext>
                  </a:extLst>
                </p14:cNvPr>
                <p14:cNvContentPartPr/>
                <p14:nvPr/>
              </p14:nvContentPartPr>
              <p14:xfrm>
                <a:off x="6227760" y="4665840"/>
                <a:ext cx="738720" cy="190800"/>
              </p14:xfrm>
            </p:contentPart>
          </mc:Choice>
          <mc:Fallback>
            <p:pic>
              <p:nvPicPr>
                <p:cNvPr id="18" name="Rankraštį 17">
                  <a:extLst>
                    <a:ext uri="{FF2B5EF4-FFF2-40B4-BE49-F238E27FC236}">
                      <a16:creationId xmlns:a16="http://schemas.microsoft.com/office/drawing/2014/main" xmlns="" id="{2BEDE869-BE34-4BA6-A344-A75A4BCE305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09760" y="4647840"/>
                  <a:ext cx="774360" cy="226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04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4F1E57F3-CC18-4AC5-8C92-E910DF98F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620" y="1791572"/>
            <a:ext cx="3766687" cy="2638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Ajus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PASIŪLO:</a:t>
            </a:r>
            <a:b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paberiam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LESALO balandžiams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kodėl ne varnoms ,-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klausia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Auksė 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Jos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didelės plėšikės 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 PAČIOS maisto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,- pamoko </a:t>
            </a:r>
            <a:r>
              <a:rPr lang="lt-L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Ajus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sniegas, snieglenčių sportas, laukas, pastatas&#10;&#10;Automatiškai sugeneruotas aprašymas">
            <a:extLst>
              <a:ext uri="{FF2B5EF4-FFF2-40B4-BE49-F238E27FC236}">
                <a16:creationId xmlns:a16="http://schemas.microsoft.com/office/drawing/2014/main" xmlns="" id="{4A8F7F97-C697-43CB-9D41-155A984CE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7" y="764704"/>
            <a:ext cx="4212469" cy="5616624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8" name="Grupė 7">
            <a:extLst>
              <a:ext uri="{FF2B5EF4-FFF2-40B4-BE49-F238E27FC236}">
                <a16:creationId xmlns:a16="http://schemas.microsoft.com/office/drawing/2014/main" xmlns="" id="{0CAB8774-9AB9-4C13-9501-48E7BAA0392B}"/>
              </a:ext>
            </a:extLst>
          </p:cNvPr>
          <p:cNvGrpSpPr/>
          <p:nvPr/>
        </p:nvGrpSpPr>
        <p:grpSpPr>
          <a:xfrm>
            <a:off x="4490400" y="111480"/>
            <a:ext cx="1059480" cy="848880"/>
            <a:chOff x="4490400" y="111480"/>
            <a:chExt cx="1059480" cy="8488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1EB21FFC-D4F5-41E9-B7B7-BC212E5C058C}"/>
                    </a:ext>
                  </a:extLst>
                </p14:cNvPr>
                <p14:cNvContentPartPr/>
                <p14:nvPr/>
              </p14:nvContentPartPr>
              <p14:xfrm>
                <a:off x="4490400" y="243600"/>
                <a:ext cx="915840" cy="59076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1EB21FFC-D4F5-41E9-B7B7-BC212E5C058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72760" y="225600"/>
                  <a:ext cx="95148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791E6A6A-08EA-427C-B82D-692197C2962E}"/>
                    </a:ext>
                  </a:extLst>
                </p14:cNvPr>
                <p14:cNvContentPartPr/>
                <p14:nvPr/>
              </p14:nvContentPartPr>
              <p14:xfrm>
                <a:off x="4630440" y="121560"/>
                <a:ext cx="612000" cy="80388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791E6A6A-08EA-427C-B82D-692197C2962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12800" y="103920"/>
                  <a:ext cx="647640" cy="83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71DFAB6A-0FDD-49D5-8854-4295DB151E2D}"/>
                    </a:ext>
                  </a:extLst>
                </p14:cNvPr>
                <p14:cNvContentPartPr/>
                <p14:nvPr/>
              </p14:nvContentPartPr>
              <p14:xfrm>
                <a:off x="4917360" y="111480"/>
                <a:ext cx="91440" cy="84888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71DFAB6A-0FDD-49D5-8854-4295DB151E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99360" y="93840"/>
                  <a:ext cx="127080" cy="88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6D22481F-6842-4FF6-83C4-86AA326D6704}"/>
                    </a:ext>
                  </a:extLst>
                </p14:cNvPr>
                <p14:cNvContentPartPr/>
                <p14:nvPr/>
              </p14:nvContentPartPr>
              <p14:xfrm>
                <a:off x="4541520" y="467160"/>
                <a:ext cx="1008360" cy="9036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6D22481F-6842-4FF6-83C4-86AA326D670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23520" y="449520"/>
                  <a:ext cx="1044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upė 27">
            <a:extLst>
              <a:ext uri="{FF2B5EF4-FFF2-40B4-BE49-F238E27FC236}">
                <a16:creationId xmlns:a16="http://schemas.microsoft.com/office/drawing/2014/main" xmlns="" id="{C62F4A7D-4C58-40B6-B67D-06038FB7AB5D}"/>
              </a:ext>
            </a:extLst>
          </p:cNvPr>
          <p:cNvGrpSpPr/>
          <p:nvPr/>
        </p:nvGrpSpPr>
        <p:grpSpPr>
          <a:xfrm>
            <a:off x="6455643" y="4869160"/>
            <a:ext cx="908280" cy="1272240"/>
            <a:chOff x="7792320" y="2143320"/>
            <a:chExt cx="908280" cy="12722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88750003-D522-4D61-BC29-875006A2E387}"/>
                    </a:ext>
                  </a:extLst>
                </p14:cNvPr>
                <p14:cNvContentPartPr/>
                <p14:nvPr/>
              </p14:nvContentPartPr>
              <p14:xfrm>
                <a:off x="8066640" y="2509080"/>
                <a:ext cx="372960" cy="78912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88750003-D522-4D61-BC29-875006A2E3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48640" y="2491440"/>
                  <a:ext cx="408600" cy="82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CEEF6129-C82F-4045-8605-CE7DCF72CA29}"/>
                    </a:ext>
                  </a:extLst>
                </p14:cNvPr>
                <p14:cNvContentPartPr/>
                <p14:nvPr/>
              </p14:nvContentPartPr>
              <p14:xfrm>
                <a:off x="7815000" y="2590080"/>
                <a:ext cx="536400" cy="71136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CEEF6129-C82F-4045-8605-CE7DCF72CA2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97000" y="2572440"/>
                  <a:ext cx="572040" cy="7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A32C6309-08F1-4E06-B197-F9B662DE4079}"/>
                    </a:ext>
                  </a:extLst>
                </p14:cNvPr>
                <p14:cNvContentPartPr/>
                <p14:nvPr/>
              </p14:nvContentPartPr>
              <p14:xfrm>
                <a:off x="7792320" y="2822280"/>
                <a:ext cx="857520" cy="8352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A32C6309-08F1-4E06-B197-F9B662DE407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74680" y="2804640"/>
                  <a:ext cx="8931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8D34607B-4289-4460-BAB7-9255846F3369}"/>
                    </a:ext>
                  </a:extLst>
                </p14:cNvPr>
                <p14:cNvContentPartPr/>
                <p14:nvPr/>
              </p14:nvContentPartPr>
              <p14:xfrm>
                <a:off x="8098680" y="2143320"/>
                <a:ext cx="252720" cy="80748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8D34607B-4289-4460-BAB7-9255846F336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80680" y="2125680"/>
                  <a:ext cx="288360" cy="8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20" name="Rankraštį 19">
                  <a:extLst>
                    <a:ext uri="{FF2B5EF4-FFF2-40B4-BE49-F238E27FC236}">
                      <a16:creationId xmlns:a16="http://schemas.microsoft.com/office/drawing/2014/main" id="{A0D2A325-CCD9-4AEE-80E1-4E1E3ECEFF8A}"/>
                    </a:ext>
                  </a:extLst>
                </p14:cNvPr>
                <p14:cNvContentPartPr/>
                <p14:nvPr/>
              </p14:nvContentPartPr>
              <p14:xfrm>
                <a:off x="8204880" y="3067800"/>
                <a:ext cx="14400" cy="347760"/>
              </p14:xfrm>
            </p:contentPart>
          </mc:Choice>
          <mc:Fallback>
            <p:pic>
              <p:nvPicPr>
                <p:cNvPr id="20" name="Rankraštį 19">
                  <a:extLst>
                    <a:ext uri="{FF2B5EF4-FFF2-40B4-BE49-F238E27FC236}">
                      <a16:creationId xmlns:a16="http://schemas.microsoft.com/office/drawing/2014/main" xmlns="" id="{A0D2A325-CCD9-4AEE-80E1-4E1E3ECEFF8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87240" y="3050160"/>
                  <a:ext cx="5004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27" name="Rankraštį 26">
                  <a:extLst>
                    <a:ext uri="{FF2B5EF4-FFF2-40B4-BE49-F238E27FC236}">
                      <a16:creationId xmlns:a16="http://schemas.microsoft.com/office/drawing/2014/main" id="{752F31DB-C4A7-4BE1-8FF6-B4D1B6D4A166}"/>
                    </a:ext>
                  </a:extLst>
                </p14:cNvPr>
                <p14:cNvContentPartPr/>
                <p14:nvPr/>
              </p14:nvContentPartPr>
              <p14:xfrm>
                <a:off x="8236200" y="2631120"/>
                <a:ext cx="464400" cy="174960"/>
              </p14:xfrm>
            </p:contentPart>
          </mc:Choice>
          <mc:Fallback>
            <p:pic>
              <p:nvPicPr>
                <p:cNvPr id="27" name="Rankraštį 26">
                  <a:extLst>
                    <a:ext uri="{FF2B5EF4-FFF2-40B4-BE49-F238E27FC236}">
                      <a16:creationId xmlns:a16="http://schemas.microsoft.com/office/drawing/2014/main" xmlns="" id="{752F31DB-C4A7-4BE1-8FF6-B4D1B6D4A16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218200" y="2613120"/>
                  <a:ext cx="500040" cy="21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447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2BFB984-7ACD-47D4-A6FB-4CA73762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711F5662-0A57-42FE-8F04-EBFC3473A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290" y="-495437"/>
            <a:ext cx="6495366" cy="7848873"/>
          </a:xfrm>
          <a:prstGeom prst="rect">
            <a:avLst/>
          </a:prstGeom>
        </p:spPr>
      </p:pic>
      <p:grpSp>
        <p:nvGrpSpPr>
          <p:cNvPr id="13" name="Grupė 12">
            <a:extLst>
              <a:ext uri="{FF2B5EF4-FFF2-40B4-BE49-F238E27FC236}">
                <a16:creationId xmlns:a16="http://schemas.microsoft.com/office/drawing/2014/main" xmlns="" id="{65990666-BBF0-4F1A-9304-F7931EA62BAD}"/>
              </a:ext>
            </a:extLst>
          </p:cNvPr>
          <p:cNvGrpSpPr/>
          <p:nvPr/>
        </p:nvGrpSpPr>
        <p:grpSpPr>
          <a:xfrm>
            <a:off x="8371200" y="2224320"/>
            <a:ext cx="848160" cy="944280"/>
            <a:chOff x="8371200" y="2224320"/>
            <a:chExt cx="848160" cy="9442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0D2FBDD3-3AD5-42F1-902E-43AF732F90FB}"/>
                    </a:ext>
                  </a:extLst>
                </p14:cNvPr>
                <p14:cNvContentPartPr/>
                <p14:nvPr/>
              </p14:nvContentPartPr>
              <p14:xfrm>
                <a:off x="8564880" y="2407200"/>
                <a:ext cx="369360" cy="59076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0D2FBDD3-3AD5-42F1-902E-43AF732F90F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46880" y="2389560"/>
                  <a:ext cx="40500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AB00CA1A-DDF4-4762-83A7-B5EEF809F2A0}"/>
                    </a:ext>
                  </a:extLst>
                </p14:cNvPr>
                <p14:cNvContentPartPr/>
                <p14:nvPr/>
              </p14:nvContentPartPr>
              <p14:xfrm>
                <a:off x="8428800" y="2376960"/>
                <a:ext cx="603360" cy="79164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AB00CA1A-DDF4-4762-83A7-B5EEF809F2A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10800" y="2359320"/>
                  <a:ext cx="639000" cy="82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EC0634F4-97A5-45FF-8591-C353237F6739}"/>
                    </a:ext>
                  </a:extLst>
                </p14:cNvPr>
                <p14:cNvContentPartPr/>
                <p14:nvPr/>
              </p14:nvContentPartPr>
              <p14:xfrm>
                <a:off x="8645880" y="2224320"/>
                <a:ext cx="51840" cy="76068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EC0634F4-97A5-45FF-8591-C353237F673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27880" y="2206680"/>
                  <a:ext cx="87480" cy="79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A67DFF02-083C-40A3-9515-6EC50EF589F9}"/>
                    </a:ext>
                  </a:extLst>
                </p14:cNvPr>
                <p14:cNvContentPartPr/>
                <p14:nvPr/>
              </p14:nvContentPartPr>
              <p14:xfrm>
                <a:off x="8371200" y="2584320"/>
                <a:ext cx="848160" cy="11880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A67DFF02-083C-40A3-9515-6EC50EF589F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53560" y="2566680"/>
                  <a:ext cx="88380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upė 11">
            <a:extLst>
              <a:ext uri="{FF2B5EF4-FFF2-40B4-BE49-F238E27FC236}">
                <a16:creationId xmlns:a16="http://schemas.microsoft.com/office/drawing/2014/main" xmlns="" id="{AAEBC32B-1E84-479C-BF38-AFE1140AA1EB}"/>
              </a:ext>
            </a:extLst>
          </p:cNvPr>
          <p:cNvGrpSpPr/>
          <p:nvPr/>
        </p:nvGrpSpPr>
        <p:grpSpPr>
          <a:xfrm>
            <a:off x="8584560" y="101400"/>
            <a:ext cx="650520" cy="856800"/>
            <a:chOff x="8584560" y="101400"/>
            <a:chExt cx="650520" cy="8568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A5D1F0B2-2722-41A9-88E7-08C2249D911A}"/>
                    </a:ext>
                  </a:extLst>
                </p14:cNvPr>
                <p14:cNvContentPartPr/>
                <p14:nvPr/>
              </p14:nvContentPartPr>
              <p14:xfrm>
                <a:off x="8702280" y="243600"/>
                <a:ext cx="362160" cy="50616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A5D1F0B2-2722-41A9-88E7-08C2249D911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84640" y="225600"/>
                  <a:ext cx="39780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A17BDE15-7A9D-4F80-8FC6-3321681769D5}"/>
                    </a:ext>
                  </a:extLst>
                </p14:cNvPr>
                <p14:cNvContentPartPr/>
                <p14:nvPr/>
              </p14:nvContentPartPr>
              <p14:xfrm>
                <a:off x="8620200" y="101400"/>
                <a:ext cx="614880" cy="85680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A17BDE15-7A9D-4F80-8FC6-3321681769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02560" y="83760"/>
                  <a:ext cx="650520" cy="89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BB141A2B-2699-4052-8A2B-CF1A746EE077}"/>
                    </a:ext>
                  </a:extLst>
                </p14:cNvPr>
                <p14:cNvContentPartPr/>
                <p14:nvPr/>
              </p14:nvContentPartPr>
              <p14:xfrm>
                <a:off x="8888760" y="151800"/>
                <a:ext cx="21960" cy="62064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BB141A2B-2699-4052-8A2B-CF1A746EE07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70760" y="134160"/>
                  <a:ext cx="57600" cy="65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FDDDFB29-E54E-427C-AFBF-6D062F691E67}"/>
                    </a:ext>
                  </a:extLst>
                </p14:cNvPr>
                <p14:cNvContentPartPr/>
                <p14:nvPr/>
              </p14:nvContentPartPr>
              <p14:xfrm>
                <a:off x="8584560" y="568320"/>
                <a:ext cx="550800" cy="13212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FDDDFB29-E54E-427C-AFBF-6D062F691E6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566920" y="550680"/>
                  <a:ext cx="586440" cy="167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743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0AAB411-4091-48F2-9A1A-FE498944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815" y="628617"/>
            <a:ext cx="4776644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Lesam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lesam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	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skubam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skubam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 descr="Paveikslėlis, kuriame yra medis, laukas, sniegas, augalas&#10;&#10;Automatiškai sugeneruotas aprašymas">
            <a:extLst>
              <a:ext uri="{FF2B5EF4-FFF2-40B4-BE49-F238E27FC236}">
                <a16:creationId xmlns:a16="http://schemas.microsoft.com/office/drawing/2014/main" xmlns="" id="{490B467B-B074-4480-8799-66FDE673B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19705" b="-1"/>
          <a:stretch/>
        </p:blipFill>
        <p:spPr>
          <a:xfrm>
            <a:off x="323528" y="647022"/>
            <a:ext cx="3351848" cy="5734305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7" name="Grupė 16">
            <a:extLst>
              <a:ext uri="{FF2B5EF4-FFF2-40B4-BE49-F238E27FC236}">
                <a16:creationId xmlns:a16="http://schemas.microsoft.com/office/drawing/2014/main" xmlns="" id="{16328011-9D7E-49C9-81E1-E270E7E1B563}"/>
              </a:ext>
            </a:extLst>
          </p:cNvPr>
          <p:cNvGrpSpPr/>
          <p:nvPr/>
        </p:nvGrpSpPr>
        <p:grpSpPr>
          <a:xfrm>
            <a:off x="7380312" y="2978040"/>
            <a:ext cx="1006200" cy="941400"/>
            <a:chOff x="7355640" y="3789240"/>
            <a:chExt cx="1006200" cy="9414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CEBC69AA-34AA-4651-B896-2CFD63D31E14}"/>
                    </a:ext>
                  </a:extLst>
                </p14:cNvPr>
                <p14:cNvContentPartPr/>
                <p14:nvPr/>
              </p14:nvContentPartPr>
              <p14:xfrm>
                <a:off x="7761720" y="3951960"/>
                <a:ext cx="411840" cy="50400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CEBC69AA-34AA-4651-B896-2CFD63D31E1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43720" y="3934320"/>
                  <a:ext cx="44748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1F2AA2E8-DB90-444C-BD2D-AF229E5E1B13}"/>
                    </a:ext>
                  </a:extLst>
                </p14:cNvPr>
                <p14:cNvContentPartPr/>
                <p14:nvPr/>
              </p14:nvContentPartPr>
              <p14:xfrm>
                <a:off x="7491360" y="3819840"/>
                <a:ext cx="870480" cy="91080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1F2AA2E8-DB90-444C-BD2D-AF229E5E1B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73360" y="3802200"/>
                  <a:ext cx="906120" cy="9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5C86F5A5-F64C-4615-9FC8-EC84653AC376}"/>
                    </a:ext>
                  </a:extLst>
                </p14:cNvPr>
                <p14:cNvContentPartPr/>
                <p14:nvPr/>
              </p14:nvContentPartPr>
              <p14:xfrm>
                <a:off x="7749480" y="3789240"/>
                <a:ext cx="297000" cy="74340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5C86F5A5-F64C-4615-9FC8-EC84653AC37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31840" y="3771600"/>
                  <a:ext cx="332640" cy="77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A61800AC-7AB7-473C-9F81-9D02C3880C50}"/>
                    </a:ext>
                  </a:extLst>
                </p14:cNvPr>
                <p14:cNvContentPartPr/>
                <p14:nvPr/>
              </p14:nvContentPartPr>
              <p14:xfrm>
                <a:off x="7355640" y="4253280"/>
                <a:ext cx="709920" cy="3420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A61800AC-7AB7-473C-9F81-9D02C3880C5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37640" y="4235640"/>
                  <a:ext cx="74556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upė 15">
            <a:extLst>
              <a:ext uri="{FF2B5EF4-FFF2-40B4-BE49-F238E27FC236}">
                <a16:creationId xmlns:a16="http://schemas.microsoft.com/office/drawing/2014/main" xmlns="" id="{53ABB0F0-60E6-4BAF-BDD8-2E035AF8B556}"/>
              </a:ext>
            </a:extLst>
          </p:cNvPr>
          <p:cNvGrpSpPr/>
          <p:nvPr/>
        </p:nvGrpSpPr>
        <p:grpSpPr>
          <a:xfrm>
            <a:off x="4408680" y="4917120"/>
            <a:ext cx="1165320" cy="1047960"/>
            <a:chOff x="4408680" y="4917120"/>
            <a:chExt cx="1165320" cy="10479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1BB136F2-C3B8-4FB0-85A8-26F69EF7E253}"/>
                    </a:ext>
                  </a:extLst>
                </p14:cNvPr>
                <p14:cNvContentPartPr/>
                <p14:nvPr/>
              </p14:nvContentPartPr>
              <p14:xfrm>
                <a:off x="4541520" y="5201520"/>
                <a:ext cx="730080" cy="45756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1BB136F2-C3B8-4FB0-85A8-26F69EF7E25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23520" y="5183520"/>
                  <a:ext cx="76572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7C656148-4F71-490E-9C56-1C3BE4DB727F}"/>
                    </a:ext>
                  </a:extLst>
                </p14:cNvPr>
                <p14:cNvContentPartPr/>
                <p14:nvPr/>
              </p14:nvContentPartPr>
              <p14:xfrm>
                <a:off x="4640880" y="5140320"/>
                <a:ext cx="774360" cy="69372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7C656148-4F71-490E-9C56-1C3BE4DB727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23240" y="5122680"/>
                  <a:ext cx="810000" cy="72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CFFF8753-809E-4CD9-9EA8-842415F0EBC7}"/>
                    </a:ext>
                  </a:extLst>
                </p14:cNvPr>
                <p14:cNvContentPartPr/>
                <p14:nvPr/>
              </p14:nvContentPartPr>
              <p14:xfrm>
                <a:off x="4846440" y="4917120"/>
                <a:ext cx="243720" cy="104796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CFFF8753-809E-4CD9-9EA8-842415F0EBC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28800" y="4899480"/>
                  <a:ext cx="279360" cy="10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C7FCEAE7-0999-4C38-980E-EFEC1890B77E}"/>
                    </a:ext>
                  </a:extLst>
                </p14:cNvPr>
                <p14:cNvContentPartPr/>
                <p14:nvPr/>
              </p14:nvContentPartPr>
              <p14:xfrm>
                <a:off x="4408680" y="5472960"/>
                <a:ext cx="1165320" cy="17604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C7FCEAE7-0999-4C38-980E-EFEC1890B77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91040" y="5455320"/>
                  <a:ext cx="1200960" cy="21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upė 23">
            <a:extLst>
              <a:ext uri="{FF2B5EF4-FFF2-40B4-BE49-F238E27FC236}">
                <a16:creationId xmlns:a16="http://schemas.microsoft.com/office/drawing/2014/main" xmlns="" id="{01A5C3E2-9FA8-4824-85E7-BC63075CB722}"/>
              </a:ext>
            </a:extLst>
          </p:cNvPr>
          <p:cNvGrpSpPr/>
          <p:nvPr/>
        </p:nvGrpSpPr>
        <p:grpSpPr>
          <a:xfrm>
            <a:off x="5054144" y="332656"/>
            <a:ext cx="901080" cy="1050840"/>
            <a:chOff x="3880920" y="80880"/>
            <a:chExt cx="901080" cy="10508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C2C56115-9D3E-4B5C-843E-C610D31E5B9F}"/>
                    </a:ext>
                  </a:extLst>
                </p14:cNvPr>
                <p14:cNvContentPartPr/>
                <p14:nvPr/>
              </p14:nvContentPartPr>
              <p14:xfrm>
                <a:off x="4073880" y="477240"/>
                <a:ext cx="377280" cy="22860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C2C56115-9D3E-4B5C-843E-C610D31E5B9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55880" y="459600"/>
                  <a:ext cx="4129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4" name="Rankraštį 3">
                  <a:extLst>
                    <a:ext uri="{FF2B5EF4-FFF2-40B4-BE49-F238E27FC236}">
                      <a16:creationId xmlns:a16="http://schemas.microsoft.com/office/drawing/2014/main" id="{93892EA2-61C0-43C1-878F-A591B80F3218}"/>
                    </a:ext>
                  </a:extLst>
                </p14:cNvPr>
                <p14:cNvContentPartPr/>
                <p14:nvPr/>
              </p14:nvContentPartPr>
              <p14:xfrm>
                <a:off x="4107000" y="324600"/>
                <a:ext cx="200880" cy="588600"/>
              </p14:xfrm>
            </p:contentPart>
          </mc:Choice>
          <mc:Fallback>
            <p:pic>
              <p:nvPicPr>
                <p:cNvPr id="4" name="Rankraštį 3">
                  <a:extLst>
                    <a:ext uri="{FF2B5EF4-FFF2-40B4-BE49-F238E27FC236}">
                      <a16:creationId xmlns:a16="http://schemas.microsoft.com/office/drawing/2014/main" xmlns="" id="{93892EA2-61C0-43C1-878F-A591B80F321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89360" y="306960"/>
                  <a:ext cx="23652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989E0A3A-0BD0-4A5D-A376-8EDEA62109B6}"/>
                    </a:ext>
                  </a:extLst>
                </p14:cNvPr>
                <p14:cNvContentPartPr/>
                <p14:nvPr/>
              </p14:nvContentPartPr>
              <p14:xfrm>
                <a:off x="3901080" y="491640"/>
                <a:ext cx="712080" cy="24984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989E0A3A-0BD0-4A5D-A376-8EDEA62109B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883080" y="473640"/>
                  <a:ext cx="7477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ACCFD313-EFAF-4367-AE84-5C8BB952C0EF}"/>
                    </a:ext>
                  </a:extLst>
                </p14:cNvPr>
                <p14:cNvContentPartPr/>
                <p14:nvPr/>
              </p14:nvContentPartPr>
              <p14:xfrm>
                <a:off x="4307520" y="111480"/>
                <a:ext cx="172800" cy="102024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ACCFD313-EFAF-4367-AE84-5C8BB952C0E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289880" y="93840"/>
                  <a:ext cx="208440" cy="10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7">
              <p14:nvContentPartPr>
                <p14:cNvPr id="19" name="Rankraštį 18">
                  <a:extLst>
                    <a:ext uri="{FF2B5EF4-FFF2-40B4-BE49-F238E27FC236}">
                      <a16:creationId xmlns:a16="http://schemas.microsoft.com/office/drawing/2014/main" id="{300491A4-4C8A-4A67-92BE-7B5509A86203}"/>
                    </a:ext>
                  </a:extLst>
                </p14:cNvPr>
                <p14:cNvContentPartPr/>
                <p14:nvPr/>
              </p14:nvContentPartPr>
              <p14:xfrm>
                <a:off x="4378440" y="80880"/>
                <a:ext cx="264600" cy="615600"/>
              </p14:xfrm>
            </p:contentPart>
          </mc:Choice>
          <mc:Fallback>
            <p:pic>
              <p:nvPicPr>
                <p:cNvPr id="19" name="Rankraštį 18">
                  <a:extLst>
                    <a:ext uri="{FF2B5EF4-FFF2-40B4-BE49-F238E27FC236}">
                      <a16:creationId xmlns:a16="http://schemas.microsoft.com/office/drawing/2014/main" xmlns="" id="{300491A4-4C8A-4A67-92BE-7B5509A862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60440" y="62880"/>
                  <a:ext cx="300240" cy="6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9">
              <p14:nvContentPartPr>
                <p14:cNvPr id="20" name="Rankraštį 19">
                  <a:extLst>
                    <a:ext uri="{FF2B5EF4-FFF2-40B4-BE49-F238E27FC236}">
                      <a16:creationId xmlns:a16="http://schemas.microsoft.com/office/drawing/2014/main" id="{0DF17C03-2D89-4897-B46C-A2B574FB1426}"/>
                    </a:ext>
                  </a:extLst>
                </p14:cNvPr>
                <p14:cNvContentPartPr/>
                <p14:nvPr/>
              </p14:nvContentPartPr>
              <p14:xfrm>
                <a:off x="3880920" y="324600"/>
                <a:ext cx="337680" cy="383400"/>
              </p14:xfrm>
            </p:contentPart>
          </mc:Choice>
          <mc:Fallback>
            <p:pic>
              <p:nvPicPr>
                <p:cNvPr id="20" name="Rankraštį 19">
                  <a:extLst>
                    <a:ext uri="{FF2B5EF4-FFF2-40B4-BE49-F238E27FC236}">
                      <a16:creationId xmlns:a16="http://schemas.microsoft.com/office/drawing/2014/main" xmlns="" id="{0DF17C03-2D89-4897-B46C-A2B574FB142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62920" y="306960"/>
                  <a:ext cx="37332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1">
              <p14:nvContentPartPr>
                <p14:cNvPr id="22" name="Rankraštį 21">
                  <a:extLst>
                    <a:ext uri="{FF2B5EF4-FFF2-40B4-BE49-F238E27FC236}">
                      <a16:creationId xmlns:a16="http://schemas.microsoft.com/office/drawing/2014/main" id="{CB04C0DA-F676-4B9A-ACC9-53AC9E76803C}"/>
                    </a:ext>
                  </a:extLst>
                </p14:cNvPr>
                <p14:cNvContentPartPr/>
                <p14:nvPr/>
              </p14:nvContentPartPr>
              <p14:xfrm>
                <a:off x="4368720" y="652200"/>
                <a:ext cx="413280" cy="214560"/>
              </p14:xfrm>
            </p:contentPart>
          </mc:Choice>
          <mc:Fallback>
            <p:pic>
              <p:nvPicPr>
                <p:cNvPr id="22" name="Rankraštį 21">
                  <a:extLst>
                    <a:ext uri="{FF2B5EF4-FFF2-40B4-BE49-F238E27FC236}">
                      <a16:creationId xmlns:a16="http://schemas.microsoft.com/office/drawing/2014/main" xmlns="" id="{CB04C0DA-F676-4B9A-ACC9-53AC9E76803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50720" y="634200"/>
                  <a:ext cx="4489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3">
              <p14:nvContentPartPr>
                <p14:cNvPr id="23" name="Rankraštį 22">
                  <a:extLst>
                    <a:ext uri="{FF2B5EF4-FFF2-40B4-BE49-F238E27FC236}">
                      <a16:creationId xmlns:a16="http://schemas.microsoft.com/office/drawing/2014/main" id="{13B131E3-D3EC-4318-9798-30B9B4CEAF3B}"/>
                    </a:ext>
                  </a:extLst>
                </p14:cNvPr>
                <p14:cNvContentPartPr/>
                <p14:nvPr/>
              </p14:nvContentPartPr>
              <p14:xfrm>
                <a:off x="4337760" y="782160"/>
                <a:ext cx="291600" cy="225000"/>
              </p14:xfrm>
            </p:contentPart>
          </mc:Choice>
          <mc:Fallback>
            <p:pic>
              <p:nvPicPr>
                <p:cNvPr id="23" name="Rankraštį 22">
                  <a:extLst>
                    <a:ext uri="{FF2B5EF4-FFF2-40B4-BE49-F238E27FC236}">
                      <a16:creationId xmlns:a16="http://schemas.microsoft.com/office/drawing/2014/main" xmlns="" id="{13B131E3-D3EC-4318-9798-30B9B4CEAF3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20120" y="764160"/>
                  <a:ext cx="327240" cy="26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769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094132C-AC46-46BC-A098-9E7F2776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20" y="1155608"/>
            <a:ext cx="2978927" cy="33843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Kiekvieną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rytą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lesyklas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pRIpildome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lesalo.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sniegas, medis, laukas, asmuo&#10;&#10;Automatiškai sugeneruotas aprašymas">
            <a:extLst>
              <a:ext uri="{FF2B5EF4-FFF2-40B4-BE49-F238E27FC236}">
                <a16:creationId xmlns:a16="http://schemas.microsoft.com/office/drawing/2014/main" xmlns="" id="{5C53B71F-7E2C-427D-A16A-AB8E8C51C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 r="-2" b="16372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8" name="Grupė 7">
            <a:extLst>
              <a:ext uri="{FF2B5EF4-FFF2-40B4-BE49-F238E27FC236}">
                <a16:creationId xmlns:a16="http://schemas.microsoft.com/office/drawing/2014/main" xmlns="" id="{F537085B-534E-405A-9EB3-F9B2789682BC}"/>
              </a:ext>
            </a:extLst>
          </p:cNvPr>
          <p:cNvGrpSpPr/>
          <p:nvPr/>
        </p:nvGrpSpPr>
        <p:grpSpPr>
          <a:xfrm>
            <a:off x="5435040" y="212640"/>
            <a:ext cx="1157040" cy="973080"/>
            <a:chOff x="5435040" y="212640"/>
            <a:chExt cx="1157040" cy="9730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DB20E209-6479-451B-B780-BC34FDF13189}"/>
                    </a:ext>
                  </a:extLst>
                </p14:cNvPr>
                <p14:cNvContentPartPr/>
                <p14:nvPr/>
              </p14:nvContentPartPr>
              <p14:xfrm>
                <a:off x="5526840" y="345120"/>
                <a:ext cx="878040" cy="67248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DB20E209-6479-451B-B780-BC34FDF1318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08840" y="327480"/>
                  <a:ext cx="91368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06E1F098-471A-4D54-8C41-124AEBDFD86F}"/>
                    </a:ext>
                  </a:extLst>
                </p14:cNvPr>
                <p14:cNvContentPartPr/>
                <p14:nvPr/>
              </p14:nvContentPartPr>
              <p14:xfrm>
                <a:off x="5599920" y="212640"/>
                <a:ext cx="871920" cy="97308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06E1F098-471A-4D54-8C41-124AEBDFD8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81920" y="195000"/>
                  <a:ext cx="907560" cy="10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6F6EF38C-7477-4999-A302-24E325797AAD}"/>
                    </a:ext>
                  </a:extLst>
                </p14:cNvPr>
                <p14:cNvContentPartPr/>
                <p14:nvPr/>
              </p14:nvContentPartPr>
              <p14:xfrm>
                <a:off x="5811600" y="263760"/>
                <a:ext cx="101520" cy="75204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6F6EF38C-7477-4999-A302-24E325797A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93960" y="245760"/>
                  <a:ext cx="137160" cy="78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FF6E0493-4F5A-41F0-A4E9-462DB3DE61AE}"/>
                    </a:ext>
                  </a:extLst>
                </p14:cNvPr>
                <p14:cNvContentPartPr/>
                <p14:nvPr/>
              </p14:nvContentPartPr>
              <p14:xfrm>
                <a:off x="5435040" y="640680"/>
                <a:ext cx="1157040" cy="9252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FF6E0493-4F5A-41F0-A4E9-462DB3DE61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17400" y="622680"/>
                  <a:ext cx="1192680" cy="12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ė 17">
            <a:extLst>
              <a:ext uri="{FF2B5EF4-FFF2-40B4-BE49-F238E27FC236}">
                <a16:creationId xmlns:a16="http://schemas.microsoft.com/office/drawing/2014/main" xmlns="" id="{81889BB3-0E7E-4E16-A686-4753A6C99DE6}"/>
              </a:ext>
            </a:extLst>
          </p:cNvPr>
          <p:cNvGrpSpPr/>
          <p:nvPr/>
        </p:nvGrpSpPr>
        <p:grpSpPr>
          <a:xfrm>
            <a:off x="5100240" y="5547120"/>
            <a:ext cx="945000" cy="929880"/>
            <a:chOff x="5100240" y="5547120"/>
            <a:chExt cx="945000" cy="9298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FE180BE1-F80F-4F92-BE2A-EA22DB81E8CB}"/>
                    </a:ext>
                  </a:extLst>
                </p14:cNvPr>
                <p14:cNvContentPartPr/>
                <p14:nvPr/>
              </p14:nvContentPartPr>
              <p14:xfrm>
                <a:off x="5496240" y="5912880"/>
                <a:ext cx="398160" cy="45900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FE180BE1-F80F-4F92-BE2A-EA22DB81E8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78240" y="5894880"/>
                  <a:ext cx="43380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BF460162-538E-4D37-BC84-C239EF6AB4CD}"/>
                    </a:ext>
                  </a:extLst>
                </p14:cNvPr>
                <p14:cNvContentPartPr/>
                <p14:nvPr/>
              </p14:nvContentPartPr>
              <p14:xfrm>
                <a:off x="5257560" y="5730000"/>
                <a:ext cx="787680" cy="69156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BF460162-538E-4D37-BC84-C239EF6AB4C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39560" y="5712000"/>
                  <a:ext cx="823320" cy="72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83173401-7315-476E-8445-AD68AFFBEC42}"/>
                    </a:ext>
                  </a:extLst>
                </p14:cNvPr>
                <p14:cNvContentPartPr/>
                <p14:nvPr/>
              </p14:nvContentPartPr>
              <p14:xfrm>
                <a:off x="5497680" y="5547120"/>
                <a:ext cx="202680" cy="92988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83173401-7315-476E-8445-AD68AFFBEC4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79680" y="5529120"/>
                  <a:ext cx="238320" cy="9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3C99942B-4C24-44C7-B1FB-9B9B9F2F88A1}"/>
                    </a:ext>
                  </a:extLst>
                </p14:cNvPr>
                <p14:cNvContentPartPr/>
                <p14:nvPr/>
              </p14:nvContentPartPr>
              <p14:xfrm>
                <a:off x="5100240" y="6176760"/>
                <a:ext cx="875160" cy="4968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3C99942B-4C24-44C7-B1FB-9B9B9F2F88A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82240" y="6159120"/>
                  <a:ext cx="910800" cy="8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xmlns="" id="{F9801AD3-42D4-4028-945C-D8F9FC113FAF}"/>
              </a:ext>
            </a:extLst>
          </p:cNvPr>
          <p:cNvGrpSpPr/>
          <p:nvPr/>
        </p:nvGrpSpPr>
        <p:grpSpPr>
          <a:xfrm>
            <a:off x="589080" y="5871840"/>
            <a:ext cx="1157760" cy="741600"/>
            <a:chOff x="589080" y="5871840"/>
            <a:chExt cx="1157760" cy="7416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556E04DA-FA3C-4118-A219-A56E82E9B836}"/>
                    </a:ext>
                  </a:extLst>
                </p14:cNvPr>
                <p14:cNvContentPartPr/>
                <p14:nvPr/>
              </p14:nvContentPartPr>
              <p14:xfrm>
                <a:off x="975000" y="6115920"/>
                <a:ext cx="611640" cy="42912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556E04DA-FA3C-4118-A219-A56E82E9B8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57000" y="6097920"/>
                  <a:ext cx="64728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0E44E6CE-6449-4F63-AD30-B2648DB362A2}"/>
                    </a:ext>
                  </a:extLst>
                </p14:cNvPr>
                <p14:cNvContentPartPr/>
                <p14:nvPr/>
              </p14:nvContentPartPr>
              <p14:xfrm>
                <a:off x="883920" y="5871840"/>
                <a:ext cx="711000" cy="73116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0E44E6CE-6449-4F63-AD30-B2648DB362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66280" y="5854200"/>
                  <a:ext cx="746640" cy="76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7E7C1A99-B31D-4FAC-8640-E53941D33CF4}"/>
                    </a:ext>
                  </a:extLst>
                </p14:cNvPr>
                <p14:cNvContentPartPr/>
                <p14:nvPr/>
              </p14:nvContentPartPr>
              <p14:xfrm>
                <a:off x="1025760" y="5912880"/>
                <a:ext cx="154080" cy="70056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7E7C1A99-B31D-4FAC-8640-E53941D33CF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08120" y="5894880"/>
                  <a:ext cx="189720" cy="73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2CB2B493-1EC1-49F4-B7B4-E2A2F7B332EB}"/>
                    </a:ext>
                  </a:extLst>
                </p14:cNvPr>
                <p14:cNvContentPartPr/>
                <p14:nvPr/>
              </p14:nvContentPartPr>
              <p14:xfrm>
                <a:off x="589080" y="6278640"/>
                <a:ext cx="1157760" cy="13248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2CB2B493-1EC1-49F4-B7B4-E2A2F7B332E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1080" y="6260640"/>
                  <a:ext cx="1193400" cy="168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375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3C6B54D-7D66-43BD-B869-BE3B59AD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880" y="-1395536"/>
            <a:ext cx="3266959" cy="583264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Norint pamatyti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paukščius,    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būtina tapti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tylos dalimi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200" dirty="0"/>
              <a:t>Robertas </a:t>
            </a:r>
            <a:r>
              <a:rPr lang="lt-LT" sz="1200" dirty="0" err="1"/>
              <a:t>Wilsonas</a:t>
            </a:r>
            <a:r>
              <a:rPr lang="lt-LT" sz="1200" dirty="0"/>
              <a:t> </a:t>
            </a:r>
            <a:r>
              <a:rPr lang="lt-LT" sz="1200" dirty="0" err="1"/>
              <a:t>Lyndas</a:t>
            </a:r>
            <a:r>
              <a:rPr lang="lt-LT" sz="1200" dirty="0"/>
              <a:t> </a:t>
            </a:r>
            <a:endParaRPr lang="en-US" sz="1200" dirty="0"/>
          </a:p>
        </p:txBody>
      </p:sp>
      <p:pic>
        <p:nvPicPr>
          <p:cNvPr id="4" name="Paveikslėlis 3" descr="Paveikslėlis, kuriame yra medis, laukas, sniegas, asmuo&#10;&#10;Automatiškai sugeneruotas aprašymas">
            <a:extLst>
              <a:ext uri="{FF2B5EF4-FFF2-40B4-BE49-F238E27FC236}">
                <a16:creationId xmlns:a16="http://schemas.microsoft.com/office/drawing/2014/main" xmlns="" id="{A8AB4DEB-F8A6-408F-A1FF-3E18CA609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9" r="-2" b="7351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13" name="Grupė 12">
            <a:extLst>
              <a:ext uri="{FF2B5EF4-FFF2-40B4-BE49-F238E27FC236}">
                <a16:creationId xmlns:a16="http://schemas.microsoft.com/office/drawing/2014/main" xmlns="" id="{43123C4D-0F6D-42AA-80EB-5DB3891C72D0}"/>
              </a:ext>
            </a:extLst>
          </p:cNvPr>
          <p:cNvGrpSpPr/>
          <p:nvPr/>
        </p:nvGrpSpPr>
        <p:grpSpPr>
          <a:xfrm>
            <a:off x="5656800" y="273840"/>
            <a:ext cx="906480" cy="961920"/>
            <a:chOff x="5656800" y="273840"/>
            <a:chExt cx="906480" cy="9619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74B7BC3F-FB3D-4BB7-967B-41493C0EC377}"/>
                    </a:ext>
                  </a:extLst>
                </p14:cNvPr>
                <p14:cNvContentPartPr/>
                <p14:nvPr/>
              </p14:nvContentPartPr>
              <p14:xfrm>
                <a:off x="5750040" y="528000"/>
                <a:ext cx="659520" cy="57636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74B7BC3F-FB3D-4BB7-967B-41493C0EC37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32040" y="510360"/>
                  <a:ext cx="69516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5A2C740D-909D-4F0C-AD7E-019B526CE41F}"/>
                    </a:ext>
                  </a:extLst>
                </p14:cNvPr>
                <p14:cNvContentPartPr/>
                <p14:nvPr/>
              </p14:nvContentPartPr>
              <p14:xfrm>
                <a:off x="5656800" y="406320"/>
                <a:ext cx="906480" cy="71316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5A2C740D-909D-4F0C-AD7E-019B526CE4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39160" y="388320"/>
                  <a:ext cx="942120" cy="74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013B8F0D-2148-455B-A384-CB1838810663}"/>
                    </a:ext>
                  </a:extLst>
                </p14:cNvPr>
                <p14:cNvContentPartPr/>
                <p14:nvPr/>
              </p14:nvContentPartPr>
              <p14:xfrm>
                <a:off x="5991600" y="273840"/>
                <a:ext cx="93960" cy="96192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013B8F0D-2148-455B-A384-CB183881066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73600" y="255840"/>
                  <a:ext cx="129600" cy="9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0A25DEEE-4770-488F-9AFB-8E00B7B9E444}"/>
                    </a:ext>
                  </a:extLst>
                </p14:cNvPr>
                <p14:cNvContentPartPr/>
                <p14:nvPr/>
              </p14:nvContentPartPr>
              <p14:xfrm>
                <a:off x="5729880" y="700440"/>
                <a:ext cx="707760" cy="21600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0A25DEEE-4770-488F-9AFB-8E00B7B9E44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11880" y="682800"/>
                  <a:ext cx="74340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upė 11">
            <a:extLst>
              <a:ext uri="{FF2B5EF4-FFF2-40B4-BE49-F238E27FC236}">
                <a16:creationId xmlns:a16="http://schemas.microsoft.com/office/drawing/2014/main" xmlns="" id="{4E1C62F5-4CC2-46C2-934B-8AEBC6E04192}"/>
              </a:ext>
            </a:extLst>
          </p:cNvPr>
          <p:cNvGrpSpPr/>
          <p:nvPr/>
        </p:nvGrpSpPr>
        <p:grpSpPr>
          <a:xfrm>
            <a:off x="8127480" y="1686480"/>
            <a:ext cx="695520" cy="918360"/>
            <a:chOff x="8127480" y="1686480"/>
            <a:chExt cx="695520" cy="9183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22A999BF-7E3A-447B-8DD8-48DA2D15DCDD}"/>
                    </a:ext>
                  </a:extLst>
                </p14:cNvPr>
                <p14:cNvContentPartPr/>
                <p14:nvPr/>
              </p14:nvContentPartPr>
              <p14:xfrm>
                <a:off x="8127480" y="1757400"/>
                <a:ext cx="643680" cy="73224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22A999BF-7E3A-447B-8DD8-48DA2D15DCD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09480" y="1739760"/>
                  <a:ext cx="679320" cy="76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8B14AEA0-F9DE-4EF7-9C43-EC164CB8520D}"/>
                    </a:ext>
                  </a:extLst>
                </p14:cNvPr>
                <p14:cNvContentPartPr/>
                <p14:nvPr/>
              </p14:nvContentPartPr>
              <p14:xfrm>
                <a:off x="8190120" y="1970520"/>
                <a:ext cx="618840" cy="45180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8B14AEA0-F9DE-4EF7-9C43-EC164CB8520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72120" y="1952880"/>
                  <a:ext cx="6544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CFF8FB8F-6926-41DB-8749-3567A23E9A24}"/>
                    </a:ext>
                  </a:extLst>
                </p14:cNvPr>
                <p14:cNvContentPartPr/>
                <p14:nvPr/>
              </p14:nvContentPartPr>
              <p14:xfrm>
                <a:off x="8344920" y="1686480"/>
                <a:ext cx="301320" cy="91836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CFF8FB8F-6926-41DB-8749-3567A23E9A2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26920" y="1668480"/>
                  <a:ext cx="33696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2A448FC5-E6F9-4DF3-B245-B58BB0418734}"/>
                    </a:ext>
                  </a:extLst>
                </p14:cNvPr>
                <p14:cNvContentPartPr/>
                <p14:nvPr/>
              </p14:nvContentPartPr>
              <p14:xfrm>
                <a:off x="8137920" y="2245200"/>
                <a:ext cx="685080" cy="648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2A448FC5-E6F9-4DF3-B245-B58BB041873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20280" y="2227200"/>
                  <a:ext cx="720720" cy="42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952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AC2923B-FA3F-40FD-AAA3-B0E539174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332656"/>
            <a:ext cx="4032448" cy="5687144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Mažiesiems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draugams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reikia saugotis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katinų...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katė, laukas, sniegas, sėdėjimas&#10;&#10;Automatiškai sugeneruotas aprašymas">
            <a:extLst>
              <a:ext uri="{FF2B5EF4-FFF2-40B4-BE49-F238E27FC236}">
                <a16:creationId xmlns:a16="http://schemas.microsoft.com/office/drawing/2014/main" xmlns="" id="{4EA449CA-D17A-4EAF-856B-8D1DAF30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7" y="0"/>
            <a:ext cx="4032449" cy="6728216"/>
          </a:xfrm>
          <a:prstGeom prst="rect">
            <a:avLst/>
          </a:prstGeom>
        </p:spPr>
      </p:pic>
      <p:grpSp>
        <p:nvGrpSpPr>
          <p:cNvPr id="13" name="Grupė 12">
            <a:extLst>
              <a:ext uri="{FF2B5EF4-FFF2-40B4-BE49-F238E27FC236}">
                <a16:creationId xmlns:a16="http://schemas.microsoft.com/office/drawing/2014/main" xmlns="" id="{8212D2BC-D7AF-4011-BE92-12CEB24A24AA}"/>
              </a:ext>
            </a:extLst>
          </p:cNvPr>
          <p:cNvGrpSpPr/>
          <p:nvPr/>
        </p:nvGrpSpPr>
        <p:grpSpPr>
          <a:xfrm>
            <a:off x="5118240" y="121560"/>
            <a:ext cx="1019520" cy="861120"/>
            <a:chOff x="5118240" y="121560"/>
            <a:chExt cx="1019520" cy="8611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FC498F26-4F53-4839-83DA-1E5E3246E137}"/>
                    </a:ext>
                  </a:extLst>
                </p14:cNvPr>
                <p14:cNvContentPartPr/>
                <p14:nvPr/>
              </p14:nvContentPartPr>
              <p14:xfrm>
                <a:off x="5211840" y="223440"/>
                <a:ext cx="925920" cy="71172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FC498F26-4F53-4839-83DA-1E5E3246E1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94200" y="205440"/>
                  <a:ext cx="961560" cy="7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5FC33B02-8914-494B-ACC4-D1D86991758B}"/>
                    </a:ext>
                  </a:extLst>
                </p14:cNvPr>
                <p14:cNvContentPartPr/>
                <p14:nvPr/>
              </p14:nvContentPartPr>
              <p14:xfrm>
                <a:off x="5118240" y="355200"/>
                <a:ext cx="682920" cy="62352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5FC33B02-8914-494B-ACC4-D1D8699175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00600" y="337560"/>
                  <a:ext cx="71856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2ABE8722-79AC-4BA4-8503-FF9C64FE889D}"/>
                    </a:ext>
                  </a:extLst>
                </p14:cNvPr>
                <p14:cNvContentPartPr/>
                <p14:nvPr/>
              </p14:nvContentPartPr>
              <p14:xfrm>
                <a:off x="5515680" y="121560"/>
                <a:ext cx="133560" cy="86112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2ABE8722-79AC-4BA4-8503-FF9C64FE889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97680" y="103920"/>
                  <a:ext cx="169200" cy="89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D5DEA921-F7E6-48E7-BC6A-3619EA4A5A3B}"/>
                    </a:ext>
                  </a:extLst>
                </p14:cNvPr>
                <p14:cNvContentPartPr/>
                <p14:nvPr/>
              </p14:nvContentPartPr>
              <p14:xfrm>
                <a:off x="5211840" y="538080"/>
                <a:ext cx="816840" cy="12348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D5DEA921-F7E6-48E7-BC6A-3619EA4A5A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94200" y="520440"/>
                  <a:ext cx="852480" cy="1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upė 11">
            <a:extLst>
              <a:ext uri="{FF2B5EF4-FFF2-40B4-BE49-F238E27FC236}">
                <a16:creationId xmlns:a16="http://schemas.microsoft.com/office/drawing/2014/main" xmlns="" id="{5A4E8B37-C6B5-45CF-8F32-711446E3926B}"/>
              </a:ext>
            </a:extLst>
          </p:cNvPr>
          <p:cNvGrpSpPr/>
          <p:nvPr/>
        </p:nvGrpSpPr>
        <p:grpSpPr>
          <a:xfrm>
            <a:off x="7628520" y="1419248"/>
            <a:ext cx="772200" cy="1049400"/>
            <a:chOff x="8341680" y="883320"/>
            <a:chExt cx="772200" cy="10494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5090A02B-484A-4DCA-8340-6EA506076029}"/>
                    </a:ext>
                  </a:extLst>
                </p14:cNvPr>
                <p14:cNvContentPartPr/>
                <p14:nvPr/>
              </p14:nvContentPartPr>
              <p14:xfrm>
                <a:off x="8564880" y="1106880"/>
                <a:ext cx="321840" cy="82584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5090A02B-484A-4DCA-8340-6EA50607602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46880" y="1089240"/>
                  <a:ext cx="35748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50C6976B-77A2-476B-A09E-281C24CDEFD7}"/>
                    </a:ext>
                  </a:extLst>
                </p14:cNvPr>
                <p14:cNvContentPartPr/>
                <p14:nvPr/>
              </p14:nvContentPartPr>
              <p14:xfrm>
                <a:off x="8341680" y="1249080"/>
                <a:ext cx="772200" cy="41472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50C6976B-77A2-476B-A09E-281C24CDEFD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23680" y="1231440"/>
                  <a:ext cx="80784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B7E0CFD2-E9D4-4148-A0FF-684C19B50D7E}"/>
                    </a:ext>
                  </a:extLst>
                </p14:cNvPr>
                <p14:cNvContentPartPr/>
                <p14:nvPr/>
              </p14:nvContentPartPr>
              <p14:xfrm>
                <a:off x="8663520" y="883320"/>
                <a:ext cx="358560" cy="101268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B7E0CFD2-E9D4-4148-A0FF-684C19B50D7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645520" y="865680"/>
                  <a:ext cx="394200" cy="10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2260A2D1-5F77-4BBD-A984-FDBA65C168E8}"/>
                    </a:ext>
                  </a:extLst>
                </p14:cNvPr>
                <p14:cNvContentPartPr/>
                <p14:nvPr/>
              </p14:nvContentPartPr>
              <p14:xfrm>
                <a:off x="8351040" y="1462560"/>
                <a:ext cx="588240" cy="18972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2260A2D1-5F77-4BBD-A984-FDBA65C168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333400" y="1444920"/>
                  <a:ext cx="623880" cy="22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ė 17">
            <a:extLst>
              <a:ext uri="{FF2B5EF4-FFF2-40B4-BE49-F238E27FC236}">
                <a16:creationId xmlns:a16="http://schemas.microsoft.com/office/drawing/2014/main" xmlns="" id="{8437E4FF-74B4-49BD-9261-9B3EEEFE6700}"/>
              </a:ext>
            </a:extLst>
          </p:cNvPr>
          <p:cNvGrpSpPr/>
          <p:nvPr/>
        </p:nvGrpSpPr>
        <p:grpSpPr>
          <a:xfrm>
            <a:off x="6300192" y="5190496"/>
            <a:ext cx="1026720" cy="956520"/>
            <a:chOff x="7273920" y="5089560"/>
            <a:chExt cx="1026720" cy="9565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AECFDAC3-BB48-4F5C-A00A-76994C1CA81E}"/>
                    </a:ext>
                  </a:extLst>
                </p14:cNvPr>
                <p14:cNvContentPartPr/>
                <p14:nvPr/>
              </p14:nvContentPartPr>
              <p14:xfrm>
                <a:off x="7833360" y="5374320"/>
                <a:ext cx="362880" cy="46476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AECFDAC3-BB48-4F5C-A00A-76994C1CA81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815360" y="5356320"/>
                  <a:ext cx="39852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5A4C3491-1539-43F4-9897-E6F1368BD126}"/>
                    </a:ext>
                  </a:extLst>
                </p14:cNvPr>
                <p14:cNvContentPartPr/>
                <p14:nvPr/>
              </p14:nvContentPartPr>
              <p14:xfrm>
                <a:off x="7545000" y="5313120"/>
                <a:ext cx="755640" cy="69120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5A4C3491-1539-43F4-9897-E6F1368BD12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27360" y="5295480"/>
                  <a:ext cx="791280" cy="72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ECCF37B0-5963-4DDA-8E40-2DF6B92501D4}"/>
                    </a:ext>
                  </a:extLst>
                </p14:cNvPr>
                <p14:cNvContentPartPr/>
                <p14:nvPr/>
              </p14:nvContentPartPr>
              <p14:xfrm>
                <a:off x="7723560" y="5089560"/>
                <a:ext cx="374040" cy="95652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ECCF37B0-5963-4DDA-8E40-2DF6B92501D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05920" y="5071920"/>
                  <a:ext cx="409680" cy="9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7" name="Rankraštį 16">
                  <a:extLst>
                    <a:ext uri="{FF2B5EF4-FFF2-40B4-BE49-F238E27FC236}">
                      <a16:creationId xmlns:a16="http://schemas.microsoft.com/office/drawing/2014/main" id="{03BC3CF1-1E9C-44CC-839D-1C154A15B325}"/>
                    </a:ext>
                  </a:extLst>
                </p14:cNvPr>
                <p14:cNvContentPartPr/>
                <p14:nvPr/>
              </p14:nvContentPartPr>
              <p14:xfrm>
                <a:off x="7273920" y="5557200"/>
                <a:ext cx="990360" cy="120240"/>
              </p14:xfrm>
            </p:contentPart>
          </mc:Choice>
          <mc:Fallback>
            <p:pic>
              <p:nvPicPr>
                <p:cNvPr id="17" name="Rankraštį 16">
                  <a:extLst>
                    <a:ext uri="{FF2B5EF4-FFF2-40B4-BE49-F238E27FC236}">
                      <a16:creationId xmlns:a16="http://schemas.microsoft.com/office/drawing/2014/main" xmlns="" id="{03BC3CF1-1E9C-44CC-839D-1C154A15B3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56280" y="5539200"/>
                  <a:ext cx="1026000" cy="155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536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xmlns="" id="{BF50B0A7-B336-42C9-B76E-9567F64D7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r="29105" b="1"/>
          <a:stretch/>
        </p:blipFill>
        <p:spPr>
          <a:xfrm>
            <a:off x="-180528" y="-24032"/>
            <a:ext cx="9393681" cy="7215801"/>
          </a:xfrm>
          <a:prstGeom prst="rect">
            <a:avLst/>
          </a:prstGeom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11830" r="23085" b="12781"/>
          <a:stretch>
            <a:fillRect/>
          </a:stretch>
        </p:blipFill>
        <p:spPr bwMode="auto">
          <a:xfrm>
            <a:off x="179512" y="908720"/>
            <a:ext cx="5107825" cy="58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89" t="11830" r="23085" b="127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3240360" cy="35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DE2855C-0EE8-48E8-8825-5896B44B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81424"/>
            <a:ext cx="3585861" cy="41116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t-LT" sz="2800" dirty="0"/>
              <a:t>         Ei, mokinukai,  </a:t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/>
              <a:t>              </a:t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/>
              <a:t> </a:t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400" dirty="0"/>
              <a:t/>
            </a:r>
            <a:br>
              <a:rPr lang="lt-LT" sz="2400" dirty="0"/>
            </a:br>
            <a:r>
              <a:rPr lang="en-US" sz="2400" dirty="0"/>
              <a:t>  </a:t>
            </a:r>
            <a:r>
              <a:rPr lang="lt-LT" sz="2400" dirty="0"/>
              <a:t>      </a:t>
            </a:r>
            <a:r>
              <a:rPr lang="en-US" sz="2400" dirty="0"/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vaik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učiai ,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Neužmi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škite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žiemos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pramogų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STROPIAI PASIMOKĘ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KibkiTe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 darbo...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laukiu Jūsų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lauke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medis, laukas, sniegas&#10;&#10;Automatiškai sugeneruotas aprašymas">
            <a:extLst>
              <a:ext uri="{FF2B5EF4-FFF2-40B4-BE49-F238E27FC236}">
                <a16:creationId xmlns:a16="http://schemas.microsoft.com/office/drawing/2014/main" xmlns="" id="{D86038B7-2352-4148-8254-F3B154E33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9792"/>
          <a:stretch/>
        </p:blipFill>
        <p:spPr>
          <a:xfrm>
            <a:off x="4572000" y="10"/>
            <a:ext cx="4571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3" name="Grupė 12">
            <a:extLst>
              <a:ext uri="{FF2B5EF4-FFF2-40B4-BE49-F238E27FC236}">
                <a16:creationId xmlns:a16="http://schemas.microsoft.com/office/drawing/2014/main" xmlns="" id="{3865B97F-A529-4A52-849E-45D00FFD68A3}"/>
              </a:ext>
            </a:extLst>
          </p:cNvPr>
          <p:cNvGrpSpPr/>
          <p:nvPr/>
        </p:nvGrpSpPr>
        <p:grpSpPr>
          <a:xfrm>
            <a:off x="2922960" y="4977920"/>
            <a:ext cx="744120" cy="799920"/>
            <a:chOff x="2922960" y="4977920"/>
            <a:chExt cx="744120" cy="7999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B348A8C5-59F3-426E-934E-0C668E646649}"/>
                    </a:ext>
                  </a:extLst>
                </p14:cNvPr>
                <p14:cNvContentPartPr/>
                <p14:nvPr/>
              </p14:nvContentPartPr>
              <p14:xfrm>
                <a:off x="3027360" y="5140640"/>
                <a:ext cx="639720" cy="63720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B348A8C5-59F3-426E-934E-0C668E64664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09720" y="5122640"/>
                  <a:ext cx="67536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4DA336B6-A5A2-4B48-BB9E-052AC692D500}"/>
                    </a:ext>
                  </a:extLst>
                </p14:cNvPr>
                <p14:cNvContentPartPr/>
                <p14:nvPr/>
              </p14:nvContentPartPr>
              <p14:xfrm>
                <a:off x="2922960" y="5181320"/>
                <a:ext cx="632880" cy="56592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4DA336B6-A5A2-4B48-BB9E-052AC692D50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05320" y="5163680"/>
                  <a:ext cx="66852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FD12A405-09C7-40E4-B772-2CFC7B7040AE}"/>
                    </a:ext>
                  </a:extLst>
                </p14:cNvPr>
                <p14:cNvContentPartPr/>
                <p14:nvPr/>
              </p14:nvContentPartPr>
              <p14:xfrm>
                <a:off x="3148320" y="4977920"/>
                <a:ext cx="133560" cy="78804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FD12A405-09C7-40E4-B772-2CFC7B7040A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30320" y="4959920"/>
                  <a:ext cx="169200" cy="82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17F3DA7F-A352-449D-ABBF-2F86B2001F55}"/>
                    </a:ext>
                  </a:extLst>
                </p14:cNvPr>
                <p14:cNvContentPartPr/>
                <p14:nvPr/>
              </p14:nvContentPartPr>
              <p14:xfrm>
                <a:off x="2946000" y="5547080"/>
                <a:ext cx="706320" cy="8352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17F3DA7F-A352-449D-ABBF-2F86B2001F5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28000" y="5529440"/>
                  <a:ext cx="74196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upė 26">
            <a:extLst>
              <a:ext uri="{FF2B5EF4-FFF2-40B4-BE49-F238E27FC236}">
                <a16:creationId xmlns:a16="http://schemas.microsoft.com/office/drawing/2014/main" xmlns="" id="{D0408769-8296-413A-8E07-ED7DCE4261F4}"/>
              </a:ext>
            </a:extLst>
          </p:cNvPr>
          <p:cNvGrpSpPr/>
          <p:nvPr/>
        </p:nvGrpSpPr>
        <p:grpSpPr>
          <a:xfrm>
            <a:off x="263640" y="161840"/>
            <a:ext cx="852120" cy="902880"/>
            <a:chOff x="263640" y="161840"/>
            <a:chExt cx="852120" cy="9028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19" name="Rankraštį 18">
                  <a:extLst>
                    <a:ext uri="{FF2B5EF4-FFF2-40B4-BE49-F238E27FC236}">
                      <a16:creationId xmlns:a16="http://schemas.microsoft.com/office/drawing/2014/main" id="{6DB246DC-391F-4CF0-88F5-9F7E506BBC3B}"/>
                    </a:ext>
                  </a:extLst>
                </p14:cNvPr>
                <p14:cNvContentPartPr/>
                <p14:nvPr/>
              </p14:nvContentPartPr>
              <p14:xfrm>
                <a:off x="263640" y="212960"/>
                <a:ext cx="716400" cy="736560"/>
              </p14:xfrm>
            </p:contentPart>
          </mc:Choice>
          <mc:Fallback>
            <p:pic>
              <p:nvPicPr>
                <p:cNvPr id="19" name="Rankraštį 18">
                  <a:extLst>
                    <a:ext uri="{FF2B5EF4-FFF2-40B4-BE49-F238E27FC236}">
                      <a16:creationId xmlns:a16="http://schemas.microsoft.com/office/drawing/2014/main" xmlns="" id="{6DB246DC-391F-4CF0-88F5-9F7E506BBC3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5640" y="194960"/>
                  <a:ext cx="752040" cy="77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20" name="Rankraštį 19">
                  <a:extLst>
                    <a:ext uri="{FF2B5EF4-FFF2-40B4-BE49-F238E27FC236}">
                      <a16:creationId xmlns:a16="http://schemas.microsoft.com/office/drawing/2014/main" id="{A9CF3CDE-C0B6-46D9-A5A0-0AB6AD08EA3D}"/>
                    </a:ext>
                  </a:extLst>
                </p14:cNvPr>
                <p14:cNvContentPartPr/>
                <p14:nvPr/>
              </p14:nvContentPartPr>
              <p14:xfrm>
                <a:off x="316560" y="253640"/>
                <a:ext cx="668520" cy="657360"/>
              </p14:xfrm>
            </p:contentPart>
          </mc:Choice>
          <mc:Fallback>
            <p:pic>
              <p:nvPicPr>
                <p:cNvPr id="20" name="Rankraštį 19">
                  <a:extLst>
                    <a:ext uri="{FF2B5EF4-FFF2-40B4-BE49-F238E27FC236}">
                      <a16:creationId xmlns:a16="http://schemas.microsoft.com/office/drawing/2014/main" xmlns="" id="{A9CF3CDE-C0B6-46D9-A5A0-0AB6AD08EA3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8920" y="236000"/>
                  <a:ext cx="704160" cy="69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21" name="Rankraštį 20">
                  <a:extLst>
                    <a:ext uri="{FF2B5EF4-FFF2-40B4-BE49-F238E27FC236}">
                      <a16:creationId xmlns:a16="http://schemas.microsoft.com/office/drawing/2014/main" id="{17F3555A-C374-4EB5-967E-A4564D91E1A8}"/>
                    </a:ext>
                  </a:extLst>
                </p14:cNvPr>
                <p14:cNvContentPartPr/>
                <p14:nvPr/>
              </p14:nvContentPartPr>
              <p14:xfrm>
                <a:off x="537240" y="161840"/>
                <a:ext cx="174240" cy="902880"/>
              </p14:xfrm>
            </p:contentPart>
          </mc:Choice>
          <mc:Fallback>
            <p:pic>
              <p:nvPicPr>
                <p:cNvPr id="21" name="Rankraštį 20">
                  <a:extLst>
                    <a:ext uri="{FF2B5EF4-FFF2-40B4-BE49-F238E27FC236}">
                      <a16:creationId xmlns:a16="http://schemas.microsoft.com/office/drawing/2014/main" xmlns="" id="{17F3555A-C374-4EB5-967E-A4564D91E1A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9600" y="144200"/>
                  <a:ext cx="209880" cy="9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23" name="Rankraštį 22">
                  <a:extLst>
                    <a:ext uri="{FF2B5EF4-FFF2-40B4-BE49-F238E27FC236}">
                      <a16:creationId xmlns:a16="http://schemas.microsoft.com/office/drawing/2014/main" id="{3A0AC455-B9E8-4CE4-BAAA-D193CE3C0376}"/>
                    </a:ext>
                  </a:extLst>
                </p14:cNvPr>
                <p14:cNvContentPartPr/>
                <p14:nvPr/>
              </p14:nvContentPartPr>
              <p14:xfrm>
                <a:off x="365520" y="517160"/>
                <a:ext cx="750240" cy="52200"/>
              </p14:xfrm>
            </p:contentPart>
          </mc:Choice>
          <mc:Fallback>
            <p:pic>
              <p:nvPicPr>
                <p:cNvPr id="23" name="Rankraštį 22">
                  <a:extLst>
                    <a:ext uri="{FF2B5EF4-FFF2-40B4-BE49-F238E27FC236}">
                      <a16:creationId xmlns:a16="http://schemas.microsoft.com/office/drawing/2014/main" xmlns="" id="{3A0AC455-B9E8-4CE4-BAAA-D193CE3C0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7520" y="499520"/>
                  <a:ext cx="785880" cy="87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293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2">
            <p14:nvContentPartPr>
              <p14:cNvPr id="15" name="Rankraštį 14">
                <a:extLst>
                  <a:ext uri="{FF2B5EF4-FFF2-40B4-BE49-F238E27FC236}">
                    <a16:creationId xmlns:a16="http://schemas.microsoft.com/office/drawing/2014/main" id="{0D74E081-F323-4375-A041-BB8600D2E194}"/>
                  </a:ext>
                </a:extLst>
              </p14:cNvPr>
              <p14:cNvContentPartPr/>
              <p14:nvPr/>
            </p14:nvContentPartPr>
            <p14:xfrm>
              <a:off x="2770782" y="798422"/>
              <a:ext cx="15480" cy="53280"/>
            </p14:xfrm>
          </p:contentPart>
        </mc:Choice>
        <mc:Fallback>
          <p:pic>
            <p:nvPicPr>
              <p:cNvPr id="15" name="Rankraštį 14">
                <a:extLst>
                  <a:ext uri="{FF2B5EF4-FFF2-40B4-BE49-F238E27FC236}">
                    <a16:creationId xmlns:a16="http://schemas.microsoft.com/office/drawing/2014/main" xmlns="" id="{0D74E081-F323-4375-A041-BB8600D2E1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2782" y="780782"/>
                <a:ext cx="51120" cy="889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Stačiakampis 24">
            <a:extLst>
              <a:ext uri="{FF2B5EF4-FFF2-40B4-BE49-F238E27FC236}">
                <a16:creationId xmlns:a16="http://schemas.microsoft.com/office/drawing/2014/main" xmlns="" id="{63716C6D-E2BA-42BF-9EF6-859885364E07}"/>
              </a:ext>
            </a:extLst>
          </p:cNvPr>
          <p:cNvSpPr/>
          <p:nvPr/>
        </p:nvSpPr>
        <p:spPr>
          <a:xfrm>
            <a:off x="1935100" y="1854024"/>
            <a:ext cx="5025078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2800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Ačiū </a:t>
            </a:r>
          </a:p>
          <a:p>
            <a:pPr algn="ctr"/>
            <a:r>
              <a:rPr lang="lt-LT" sz="280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lang="en-US" sz="280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dėmesį!</a:t>
            </a:r>
            <a:endParaRPr lang="en-US" sz="2800" dirty="0" smtClean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Vilnius </a:t>
            </a:r>
            <a:endParaRPr lang="lt-LT" sz="280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00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endParaRPr lang="lt-LT" sz="2400" b="1" dirty="0">
              <a:ln w="0"/>
              <a:solidFill>
                <a:schemeClr val="accent1"/>
              </a:solidFill>
            </a:endParaRPr>
          </a:p>
          <a:p>
            <a:pPr algn="ctr"/>
            <a:endParaRPr lang="lt-LT" sz="2400" b="1" dirty="0" smtClean="0">
              <a:ln w="0"/>
              <a:solidFill>
                <a:schemeClr val="accent1"/>
              </a:solidFill>
            </a:endParaRPr>
          </a:p>
          <a:p>
            <a:pPr algn="ctr"/>
            <a:endParaRPr lang="lt-LT" sz="2400" b="1" dirty="0">
              <a:ln w="0"/>
              <a:solidFill>
                <a:schemeClr val="accent1"/>
              </a:solidFill>
            </a:endParaRPr>
          </a:p>
          <a:p>
            <a:pPr algn="ctr"/>
            <a:endParaRPr lang="lt-LT" sz="2400" b="1" dirty="0">
              <a:ln w="0"/>
              <a:solidFill>
                <a:schemeClr val="accent1"/>
              </a:solidFill>
            </a:endParaRPr>
          </a:p>
          <a:p>
            <a:pPr algn="ctr"/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Projekte </a:t>
            </a:r>
            <a:r>
              <a:rPr lang="lt-LT" dirty="0" err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dalyvauvo</a:t>
            </a:r>
            <a:endParaRPr lang="lt-LT" dirty="0" smtClean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Vilniaus Gerosios Vilties progimnazijos </a:t>
            </a:r>
          </a:p>
          <a:p>
            <a:pPr algn="ctr"/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b klasės mokiniai, </a:t>
            </a:r>
            <a:r>
              <a:rPr lang="lt-LT" dirty="0" err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spec.pedagogė</a:t>
            </a:r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metodininkė  Žana Ramanauskienė,</a:t>
            </a:r>
          </a:p>
          <a:p>
            <a:pPr algn="ctr"/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Mokytoja metodininkė Laimutė </a:t>
            </a:r>
            <a:r>
              <a:rPr lang="lt-LT" dirty="0" err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Filipovičienė</a:t>
            </a:r>
            <a:endParaRPr lang="lt-LT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Mokytojas </a:t>
            </a:r>
            <a:r>
              <a:rPr lang="lt-LT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ekspertas Rolandas Matulevičius</a:t>
            </a:r>
            <a:endParaRPr lang="lt-LT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2" name="Grupė 41">
            <a:extLst>
              <a:ext uri="{FF2B5EF4-FFF2-40B4-BE49-F238E27FC236}">
                <a16:creationId xmlns:a16="http://schemas.microsoft.com/office/drawing/2014/main" xmlns="" id="{2A98E674-2282-4781-8159-79518F49913C}"/>
              </a:ext>
            </a:extLst>
          </p:cNvPr>
          <p:cNvGrpSpPr/>
          <p:nvPr/>
        </p:nvGrpSpPr>
        <p:grpSpPr>
          <a:xfrm>
            <a:off x="7022438" y="2683129"/>
            <a:ext cx="997920" cy="1203840"/>
            <a:chOff x="741360" y="446640"/>
            <a:chExt cx="997920" cy="12038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">
              <p14:nvContentPartPr>
                <p14:cNvPr id="38" name="Rankraštį 37">
                  <a:extLst>
                    <a:ext uri="{FF2B5EF4-FFF2-40B4-BE49-F238E27FC236}">
                      <a16:creationId xmlns:a16="http://schemas.microsoft.com/office/drawing/2014/main" id="{305662C7-A13F-4D67-92D6-D1F303A6F94B}"/>
                    </a:ext>
                  </a:extLst>
                </p14:cNvPr>
                <p14:cNvContentPartPr/>
                <p14:nvPr/>
              </p14:nvContentPartPr>
              <p14:xfrm>
                <a:off x="741360" y="706560"/>
                <a:ext cx="682200" cy="681480"/>
              </p14:xfrm>
            </p:contentPart>
          </mc:Choice>
          <mc:Fallback>
            <p:pic>
              <p:nvPicPr>
                <p:cNvPr id="38" name="Rankraštį 37">
                  <a:extLst>
                    <a:ext uri="{FF2B5EF4-FFF2-40B4-BE49-F238E27FC236}">
                      <a16:creationId xmlns:a16="http://schemas.microsoft.com/office/drawing/2014/main" xmlns="" id="{305662C7-A13F-4D67-92D6-D1F303A6F94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3360" y="688560"/>
                  <a:ext cx="71784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">
              <p14:nvContentPartPr>
                <p14:cNvPr id="39" name="Rankraštį 38">
                  <a:extLst>
                    <a:ext uri="{FF2B5EF4-FFF2-40B4-BE49-F238E27FC236}">
                      <a16:creationId xmlns:a16="http://schemas.microsoft.com/office/drawing/2014/main" id="{60C8A5D0-0EDF-4469-9B05-8E24712B3946}"/>
                    </a:ext>
                  </a:extLst>
                </p14:cNvPr>
                <p14:cNvContentPartPr/>
                <p14:nvPr/>
              </p14:nvContentPartPr>
              <p14:xfrm>
                <a:off x="917040" y="832920"/>
                <a:ext cx="822240" cy="564480"/>
              </p14:xfrm>
            </p:contentPart>
          </mc:Choice>
          <mc:Fallback>
            <p:pic>
              <p:nvPicPr>
                <p:cNvPr id="39" name="Rankraštį 38">
                  <a:extLst>
                    <a:ext uri="{FF2B5EF4-FFF2-40B4-BE49-F238E27FC236}">
                      <a16:creationId xmlns:a16="http://schemas.microsoft.com/office/drawing/2014/main" xmlns="" id="{60C8A5D0-0EDF-4469-9B05-8E24712B39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9040" y="815280"/>
                  <a:ext cx="857880" cy="6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">
              <p14:nvContentPartPr>
                <p14:cNvPr id="40" name="Rankraštį 39">
                  <a:extLst>
                    <a:ext uri="{FF2B5EF4-FFF2-40B4-BE49-F238E27FC236}">
                      <a16:creationId xmlns:a16="http://schemas.microsoft.com/office/drawing/2014/main" id="{F7AFC046-E7B5-4CC9-B189-DA1D0BE3EB2C}"/>
                    </a:ext>
                  </a:extLst>
                </p14:cNvPr>
                <p14:cNvContentPartPr/>
                <p14:nvPr/>
              </p14:nvContentPartPr>
              <p14:xfrm>
                <a:off x="980760" y="446640"/>
                <a:ext cx="431280" cy="1203840"/>
              </p14:xfrm>
            </p:contentPart>
          </mc:Choice>
          <mc:Fallback>
            <p:pic>
              <p:nvPicPr>
                <p:cNvPr id="40" name="Rankraštį 39">
                  <a:extLst>
                    <a:ext uri="{FF2B5EF4-FFF2-40B4-BE49-F238E27FC236}">
                      <a16:creationId xmlns:a16="http://schemas.microsoft.com/office/drawing/2014/main" xmlns="" id="{F7AFC046-E7B5-4CC9-B189-DA1D0BE3EB2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2760" y="428640"/>
                  <a:ext cx="466920" cy="12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">
              <p14:nvContentPartPr>
                <p14:cNvPr id="41" name="Rankraštį 40">
                  <a:extLst>
                    <a:ext uri="{FF2B5EF4-FFF2-40B4-BE49-F238E27FC236}">
                      <a16:creationId xmlns:a16="http://schemas.microsoft.com/office/drawing/2014/main" id="{C8BAED69-AF60-4C9B-931C-6195F1D60EB6}"/>
                    </a:ext>
                  </a:extLst>
                </p14:cNvPr>
                <p14:cNvContentPartPr/>
                <p14:nvPr/>
              </p14:nvContentPartPr>
              <p14:xfrm>
                <a:off x="741360" y="1056120"/>
                <a:ext cx="979920" cy="182520"/>
              </p14:xfrm>
            </p:contentPart>
          </mc:Choice>
          <mc:Fallback>
            <p:pic>
              <p:nvPicPr>
                <p:cNvPr id="41" name="Rankraštį 40">
                  <a:extLst>
                    <a:ext uri="{FF2B5EF4-FFF2-40B4-BE49-F238E27FC236}">
                      <a16:creationId xmlns:a16="http://schemas.microsoft.com/office/drawing/2014/main" xmlns="" id="{C8BAED69-AF60-4C9B-931C-6195F1D60E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3360" y="1038480"/>
                  <a:ext cx="101556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ė 55">
            <a:extLst>
              <a:ext uri="{FF2B5EF4-FFF2-40B4-BE49-F238E27FC236}">
                <a16:creationId xmlns:a16="http://schemas.microsoft.com/office/drawing/2014/main" xmlns="" id="{58513B49-4F0F-4347-8B71-00512BAC451B}"/>
              </a:ext>
            </a:extLst>
          </p:cNvPr>
          <p:cNvGrpSpPr/>
          <p:nvPr/>
        </p:nvGrpSpPr>
        <p:grpSpPr>
          <a:xfrm>
            <a:off x="941938" y="2792617"/>
            <a:ext cx="2671200" cy="1844280"/>
            <a:chOff x="438240" y="2163480"/>
            <a:chExt cx="2671200" cy="18442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">
              <p14:nvContentPartPr>
                <p14:cNvPr id="43" name="Rankraštį 42">
                  <a:extLst>
                    <a:ext uri="{FF2B5EF4-FFF2-40B4-BE49-F238E27FC236}">
                      <a16:creationId xmlns:a16="http://schemas.microsoft.com/office/drawing/2014/main" id="{5F54B8E3-C2F4-403F-8D15-A1CAFFD088EE}"/>
                    </a:ext>
                  </a:extLst>
                </p14:cNvPr>
                <p14:cNvContentPartPr/>
                <p14:nvPr/>
              </p14:nvContentPartPr>
              <p14:xfrm>
                <a:off x="2295840" y="2326200"/>
                <a:ext cx="487440" cy="668160"/>
              </p14:xfrm>
            </p:contentPart>
          </mc:Choice>
          <mc:Fallback>
            <p:pic>
              <p:nvPicPr>
                <p:cNvPr id="43" name="Rankraštį 42">
                  <a:extLst>
                    <a:ext uri="{FF2B5EF4-FFF2-40B4-BE49-F238E27FC236}">
                      <a16:creationId xmlns:a16="http://schemas.microsoft.com/office/drawing/2014/main" xmlns="" id="{5F54B8E3-C2F4-403F-8D15-A1CAFFD088E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78200" y="2308560"/>
                  <a:ext cx="523080" cy="70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4">
              <p14:nvContentPartPr>
                <p14:cNvPr id="44" name="Rankraštį 43">
                  <a:extLst>
                    <a:ext uri="{FF2B5EF4-FFF2-40B4-BE49-F238E27FC236}">
                      <a16:creationId xmlns:a16="http://schemas.microsoft.com/office/drawing/2014/main" id="{CC54E830-E6DF-42D1-8424-72ABF4FA4B38}"/>
                    </a:ext>
                  </a:extLst>
                </p14:cNvPr>
                <p14:cNvContentPartPr/>
                <p14:nvPr/>
              </p14:nvContentPartPr>
              <p14:xfrm>
                <a:off x="2071560" y="2326200"/>
                <a:ext cx="925560" cy="781560"/>
              </p14:xfrm>
            </p:contentPart>
          </mc:Choice>
          <mc:Fallback>
            <p:pic>
              <p:nvPicPr>
                <p:cNvPr id="44" name="Rankraštį 43">
                  <a:extLst>
                    <a:ext uri="{FF2B5EF4-FFF2-40B4-BE49-F238E27FC236}">
                      <a16:creationId xmlns:a16="http://schemas.microsoft.com/office/drawing/2014/main" xmlns="" id="{CC54E830-E6DF-42D1-8424-72ABF4FA4B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53920" y="2308560"/>
                  <a:ext cx="961200" cy="81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6">
              <p14:nvContentPartPr>
                <p14:cNvPr id="45" name="Rankraštį 44">
                  <a:extLst>
                    <a:ext uri="{FF2B5EF4-FFF2-40B4-BE49-F238E27FC236}">
                      <a16:creationId xmlns:a16="http://schemas.microsoft.com/office/drawing/2014/main" id="{A8752446-9D49-44EF-BD1D-8F651E351774}"/>
                    </a:ext>
                  </a:extLst>
                </p14:cNvPr>
                <p14:cNvContentPartPr/>
                <p14:nvPr/>
              </p14:nvContentPartPr>
              <p14:xfrm>
                <a:off x="2305200" y="2163480"/>
                <a:ext cx="265320" cy="1174680"/>
              </p14:xfrm>
            </p:contentPart>
          </mc:Choice>
          <mc:Fallback>
            <p:pic>
              <p:nvPicPr>
                <p:cNvPr id="45" name="Rankraštį 44">
                  <a:extLst>
                    <a:ext uri="{FF2B5EF4-FFF2-40B4-BE49-F238E27FC236}">
                      <a16:creationId xmlns:a16="http://schemas.microsoft.com/office/drawing/2014/main" xmlns="" id="{A8752446-9D49-44EF-BD1D-8F651E3517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87200" y="2145840"/>
                  <a:ext cx="300960" cy="12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8">
              <p14:nvContentPartPr>
                <p14:cNvPr id="46" name="Rankraštį 45">
                  <a:extLst>
                    <a:ext uri="{FF2B5EF4-FFF2-40B4-BE49-F238E27FC236}">
                      <a16:creationId xmlns:a16="http://schemas.microsoft.com/office/drawing/2014/main" id="{02C9BF21-AE61-45CF-A85C-8CBE17E63370}"/>
                    </a:ext>
                  </a:extLst>
                </p14:cNvPr>
                <p14:cNvContentPartPr/>
                <p14:nvPr/>
              </p14:nvContentPartPr>
              <p14:xfrm>
                <a:off x="2078040" y="2651280"/>
                <a:ext cx="1031400" cy="264240"/>
              </p14:xfrm>
            </p:contentPart>
          </mc:Choice>
          <mc:Fallback>
            <p:pic>
              <p:nvPicPr>
                <p:cNvPr id="46" name="Rankraštį 45">
                  <a:extLst>
                    <a:ext uri="{FF2B5EF4-FFF2-40B4-BE49-F238E27FC236}">
                      <a16:creationId xmlns:a16="http://schemas.microsoft.com/office/drawing/2014/main" xmlns="" id="{02C9BF21-AE61-45CF-A85C-8CBE17E6337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60400" y="2633280"/>
                  <a:ext cx="10670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0">
              <p14:nvContentPartPr>
                <p14:cNvPr id="47" name="Rankraštį 46">
                  <a:extLst>
                    <a:ext uri="{FF2B5EF4-FFF2-40B4-BE49-F238E27FC236}">
                      <a16:creationId xmlns:a16="http://schemas.microsoft.com/office/drawing/2014/main" id="{F5A1497B-BE62-4F25-A33A-D788083E85CA}"/>
                    </a:ext>
                  </a:extLst>
                </p14:cNvPr>
                <p14:cNvContentPartPr/>
                <p14:nvPr/>
              </p14:nvContentPartPr>
              <p14:xfrm>
                <a:off x="842880" y="3281280"/>
                <a:ext cx="447840" cy="518040"/>
              </p14:xfrm>
            </p:contentPart>
          </mc:Choice>
          <mc:Fallback>
            <p:pic>
              <p:nvPicPr>
                <p:cNvPr id="47" name="Rankraštį 46">
                  <a:extLst>
                    <a:ext uri="{FF2B5EF4-FFF2-40B4-BE49-F238E27FC236}">
                      <a16:creationId xmlns:a16="http://schemas.microsoft.com/office/drawing/2014/main" xmlns="" id="{F5A1497B-BE62-4F25-A33A-D788083E85C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25240" y="3263280"/>
                  <a:ext cx="48348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2">
              <p14:nvContentPartPr>
                <p14:cNvPr id="48" name="Rankraštį 47">
                  <a:extLst>
                    <a:ext uri="{FF2B5EF4-FFF2-40B4-BE49-F238E27FC236}">
                      <a16:creationId xmlns:a16="http://schemas.microsoft.com/office/drawing/2014/main" id="{371DDB88-0325-42CB-9DFD-F5083B5444E8}"/>
                    </a:ext>
                  </a:extLst>
                </p14:cNvPr>
                <p14:cNvContentPartPr/>
                <p14:nvPr/>
              </p14:nvContentPartPr>
              <p14:xfrm>
                <a:off x="438240" y="3118560"/>
                <a:ext cx="1004400" cy="889200"/>
              </p14:xfrm>
            </p:contentPart>
          </mc:Choice>
          <mc:Fallback>
            <p:pic>
              <p:nvPicPr>
                <p:cNvPr id="48" name="Rankraštį 47">
                  <a:extLst>
                    <a:ext uri="{FF2B5EF4-FFF2-40B4-BE49-F238E27FC236}">
                      <a16:creationId xmlns:a16="http://schemas.microsoft.com/office/drawing/2014/main" xmlns="" id="{371DDB88-0325-42CB-9DFD-F5083B5444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20600" y="3100920"/>
                  <a:ext cx="1040040" cy="9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4">
              <p14:nvContentPartPr>
                <p14:cNvPr id="49" name="Rankraštį 48">
                  <a:extLst>
                    <a:ext uri="{FF2B5EF4-FFF2-40B4-BE49-F238E27FC236}">
                      <a16:creationId xmlns:a16="http://schemas.microsoft.com/office/drawing/2014/main" id="{A7D8F74C-2C6A-493D-B23E-F1E22E8CE1F3}"/>
                    </a:ext>
                  </a:extLst>
                </p14:cNvPr>
                <p14:cNvContentPartPr/>
                <p14:nvPr/>
              </p14:nvContentPartPr>
              <p14:xfrm>
                <a:off x="816960" y="2986800"/>
                <a:ext cx="270000" cy="995040"/>
              </p14:xfrm>
            </p:contentPart>
          </mc:Choice>
          <mc:Fallback>
            <p:pic>
              <p:nvPicPr>
                <p:cNvPr id="49" name="Rankraštį 48">
                  <a:extLst>
                    <a:ext uri="{FF2B5EF4-FFF2-40B4-BE49-F238E27FC236}">
                      <a16:creationId xmlns:a16="http://schemas.microsoft.com/office/drawing/2014/main" xmlns="" id="{A7D8F74C-2C6A-493D-B23E-F1E22E8CE1F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99320" y="2968800"/>
                  <a:ext cx="305640" cy="10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6">
              <p14:nvContentPartPr>
                <p14:cNvPr id="50" name="Rankraštį 49">
                  <a:extLst>
                    <a:ext uri="{FF2B5EF4-FFF2-40B4-BE49-F238E27FC236}">
                      <a16:creationId xmlns:a16="http://schemas.microsoft.com/office/drawing/2014/main" id="{59E3E0CE-15C6-47BA-AC91-D73AF31C8F93}"/>
                    </a:ext>
                  </a:extLst>
                </p14:cNvPr>
                <p14:cNvContentPartPr/>
                <p14:nvPr/>
              </p14:nvContentPartPr>
              <p14:xfrm>
                <a:off x="579000" y="3539400"/>
                <a:ext cx="942480" cy="141120"/>
              </p14:xfrm>
            </p:contentPart>
          </mc:Choice>
          <mc:Fallback>
            <p:pic>
              <p:nvPicPr>
                <p:cNvPr id="50" name="Rankraštį 49">
                  <a:extLst>
                    <a:ext uri="{FF2B5EF4-FFF2-40B4-BE49-F238E27FC236}">
                      <a16:creationId xmlns:a16="http://schemas.microsoft.com/office/drawing/2014/main" xmlns="" id="{59E3E0CE-15C6-47BA-AC91-D73AF31C8F9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1000" y="3521400"/>
                  <a:ext cx="97812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upė 54">
            <a:extLst>
              <a:ext uri="{FF2B5EF4-FFF2-40B4-BE49-F238E27FC236}">
                <a16:creationId xmlns:a16="http://schemas.microsoft.com/office/drawing/2014/main" xmlns="" id="{2DD8BC3B-0083-4A08-8283-5E98B8216506}"/>
              </a:ext>
            </a:extLst>
          </p:cNvPr>
          <p:cNvGrpSpPr/>
          <p:nvPr/>
        </p:nvGrpSpPr>
        <p:grpSpPr>
          <a:xfrm>
            <a:off x="1890840" y="4551360"/>
            <a:ext cx="846360" cy="1048680"/>
            <a:chOff x="1890840" y="4551360"/>
            <a:chExt cx="846360" cy="10486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8">
              <p14:nvContentPartPr>
                <p14:cNvPr id="51" name="Rankraštį 50">
                  <a:extLst>
                    <a:ext uri="{FF2B5EF4-FFF2-40B4-BE49-F238E27FC236}">
                      <a16:creationId xmlns:a16="http://schemas.microsoft.com/office/drawing/2014/main" id="{19F4BDAE-6651-4F12-9E17-3D9AAD203E24}"/>
                    </a:ext>
                  </a:extLst>
                </p14:cNvPr>
                <p14:cNvContentPartPr/>
                <p14:nvPr/>
              </p14:nvContentPartPr>
              <p14:xfrm>
                <a:off x="2255160" y="4551360"/>
                <a:ext cx="457200" cy="955800"/>
              </p14:xfrm>
            </p:contentPart>
          </mc:Choice>
          <mc:Fallback>
            <p:pic>
              <p:nvPicPr>
                <p:cNvPr id="51" name="Rankraštį 50">
                  <a:extLst>
                    <a:ext uri="{FF2B5EF4-FFF2-40B4-BE49-F238E27FC236}">
                      <a16:creationId xmlns:a16="http://schemas.microsoft.com/office/drawing/2014/main" xmlns="" id="{19F4BDAE-6651-4F12-9E17-3D9AAD203E2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37160" y="4533720"/>
                  <a:ext cx="492840" cy="9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0">
              <p14:nvContentPartPr>
                <p14:cNvPr id="52" name="Rankraštį 51">
                  <a:extLst>
                    <a:ext uri="{FF2B5EF4-FFF2-40B4-BE49-F238E27FC236}">
                      <a16:creationId xmlns:a16="http://schemas.microsoft.com/office/drawing/2014/main" id="{EBD5EC37-85A3-4DFC-A1D5-3460166C5441}"/>
                    </a:ext>
                  </a:extLst>
                </p14:cNvPr>
                <p14:cNvContentPartPr/>
                <p14:nvPr/>
              </p14:nvContentPartPr>
              <p14:xfrm>
                <a:off x="1890840" y="4734240"/>
                <a:ext cx="811440" cy="631080"/>
              </p14:xfrm>
            </p:contentPart>
          </mc:Choice>
          <mc:Fallback>
            <p:pic>
              <p:nvPicPr>
                <p:cNvPr id="52" name="Rankraštį 51">
                  <a:extLst>
                    <a:ext uri="{FF2B5EF4-FFF2-40B4-BE49-F238E27FC236}">
                      <a16:creationId xmlns:a16="http://schemas.microsoft.com/office/drawing/2014/main" xmlns="" id="{EBD5EC37-85A3-4DFC-A1D5-3460166C544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872840" y="4716600"/>
                  <a:ext cx="84708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2">
              <p14:nvContentPartPr>
                <p14:cNvPr id="53" name="Rankraštį 52">
                  <a:extLst>
                    <a:ext uri="{FF2B5EF4-FFF2-40B4-BE49-F238E27FC236}">
                      <a16:creationId xmlns:a16="http://schemas.microsoft.com/office/drawing/2014/main" id="{C8918603-C41C-4707-B4C3-763DA58EAFB0}"/>
                    </a:ext>
                  </a:extLst>
                </p14:cNvPr>
                <p14:cNvContentPartPr/>
                <p14:nvPr/>
              </p14:nvContentPartPr>
              <p14:xfrm>
                <a:off x="2172720" y="4683480"/>
                <a:ext cx="326520" cy="916560"/>
              </p14:xfrm>
            </p:contentPart>
          </mc:Choice>
          <mc:Fallback>
            <p:pic>
              <p:nvPicPr>
                <p:cNvPr id="53" name="Rankraštį 52">
                  <a:extLst>
                    <a:ext uri="{FF2B5EF4-FFF2-40B4-BE49-F238E27FC236}">
                      <a16:creationId xmlns:a16="http://schemas.microsoft.com/office/drawing/2014/main" xmlns="" id="{C8918603-C41C-4707-B4C3-763DA58EAFB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55080" y="4665840"/>
                  <a:ext cx="362160" cy="9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4">
              <p14:nvContentPartPr>
                <p14:cNvPr id="54" name="Rankraštį 53">
                  <a:extLst>
                    <a:ext uri="{FF2B5EF4-FFF2-40B4-BE49-F238E27FC236}">
                      <a16:creationId xmlns:a16="http://schemas.microsoft.com/office/drawing/2014/main" id="{8515F9F6-200F-4838-AA50-12BB26ADCC9F}"/>
                    </a:ext>
                  </a:extLst>
                </p14:cNvPr>
                <p14:cNvContentPartPr/>
                <p14:nvPr/>
              </p14:nvContentPartPr>
              <p14:xfrm>
                <a:off x="1970400" y="4917120"/>
                <a:ext cx="766800" cy="164160"/>
              </p14:xfrm>
            </p:contentPart>
          </mc:Choice>
          <mc:Fallback>
            <p:pic>
              <p:nvPicPr>
                <p:cNvPr id="54" name="Rankraštį 53">
                  <a:extLst>
                    <a:ext uri="{FF2B5EF4-FFF2-40B4-BE49-F238E27FC236}">
                      <a16:creationId xmlns:a16="http://schemas.microsoft.com/office/drawing/2014/main" xmlns="" id="{8515F9F6-200F-4838-AA50-12BB26ADCC9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952760" y="4899480"/>
                  <a:ext cx="80244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upė 63">
            <a:extLst>
              <a:ext uri="{FF2B5EF4-FFF2-40B4-BE49-F238E27FC236}">
                <a16:creationId xmlns:a16="http://schemas.microsoft.com/office/drawing/2014/main" xmlns="" id="{0EF00DB8-ED8E-41B8-9FA9-F614EE69C3D0}"/>
              </a:ext>
            </a:extLst>
          </p:cNvPr>
          <p:cNvGrpSpPr/>
          <p:nvPr/>
        </p:nvGrpSpPr>
        <p:grpSpPr>
          <a:xfrm>
            <a:off x="4185840" y="273840"/>
            <a:ext cx="1334520" cy="1280880"/>
            <a:chOff x="4185840" y="273840"/>
            <a:chExt cx="1334520" cy="12808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6">
              <p14:nvContentPartPr>
                <p14:cNvPr id="57" name="Rankraštį 56">
                  <a:extLst>
                    <a:ext uri="{FF2B5EF4-FFF2-40B4-BE49-F238E27FC236}">
                      <a16:creationId xmlns:a16="http://schemas.microsoft.com/office/drawing/2014/main" id="{C1C7E601-A301-4D68-BC13-50563CB97773}"/>
                    </a:ext>
                  </a:extLst>
                </p14:cNvPr>
                <p14:cNvContentPartPr/>
                <p14:nvPr/>
              </p14:nvContentPartPr>
              <p14:xfrm>
                <a:off x="4195920" y="720960"/>
                <a:ext cx="982800" cy="468360"/>
              </p14:xfrm>
            </p:contentPart>
          </mc:Choice>
          <mc:Fallback>
            <p:pic>
              <p:nvPicPr>
                <p:cNvPr id="57" name="Rankraštį 56">
                  <a:extLst>
                    <a:ext uri="{FF2B5EF4-FFF2-40B4-BE49-F238E27FC236}">
                      <a16:creationId xmlns:a16="http://schemas.microsoft.com/office/drawing/2014/main" xmlns="" id="{C1C7E601-A301-4D68-BC13-50563CB9777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77920" y="703320"/>
                  <a:ext cx="101844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8">
              <p14:nvContentPartPr>
                <p14:cNvPr id="58" name="Rankraštį 57">
                  <a:extLst>
                    <a:ext uri="{FF2B5EF4-FFF2-40B4-BE49-F238E27FC236}">
                      <a16:creationId xmlns:a16="http://schemas.microsoft.com/office/drawing/2014/main" id="{9D49B936-C7D2-4ADF-B1C3-745CAB915C6D}"/>
                    </a:ext>
                  </a:extLst>
                </p14:cNvPr>
                <p14:cNvContentPartPr/>
                <p14:nvPr/>
              </p14:nvContentPartPr>
              <p14:xfrm>
                <a:off x="4702440" y="416400"/>
                <a:ext cx="509760" cy="1001160"/>
              </p14:xfrm>
            </p:contentPart>
          </mc:Choice>
          <mc:Fallback>
            <p:pic>
              <p:nvPicPr>
                <p:cNvPr id="58" name="Rankraštį 57">
                  <a:extLst>
                    <a:ext uri="{FF2B5EF4-FFF2-40B4-BE49-F238E27FC236}">
                      <a16:creationId xmlns:a16="http://schemas.microsoft.com/office/drawing/2014/main" xmlns="" id="{9D49B936-C7D2-4ADF-B1C3-745CAB915C6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84800" y="398400"/>
                  <a:ext cx="545400" cy="10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0">
              <p14:nvContentPartPr>
                <p14:cNvPr id="59" name="Rankraštį 58">
                  <a:extLst>
                    <a:ext uri="{FF2B5EF4-FFF2-40B4-BE49-F238E27FC236}">
                      <a16:creationId xmlns:a16="http://schemas.microsoft.com/office/drawing/2014/main" id="{2FE958DC-83E5-43AD-ABFE-670943B75ED4}"/>
                    </a:ext>
                  </a:extLst>
                </p14:cNvPr>
                <p14:cNvContentPartPr/>
                <p14:nvPr/>
              </p14:nvContentPartPr>
              <p14:xfrm>
                <a:off x="4667520" y="273840"/>
                <a:ext cx="148320" cy="810360"/>
              </p14:xfrm>
            </p:contentPart>
          </mc:Choice>
          <mc:Fallback>
            <p:pic>
              <p:nvPicPr>
                <p:cNvPr id="59" name="Rankraštį 58">
                  <a:extLst>
                    <a:ext uri="{FF2B5EF4-FFF2-40B4-BE49-F238E27FC236}">
                      <a16:creationId xmlns:a16="http://schemas.microsoft.com/office/drawing/2014/main" xmlns="" id="{2FE958DC-83E5-43AD-ABFE-670943B75ED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49880" y="255840"/>
                  <a:ext cx="183960" cy="84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2">
              <p14:nvContentPartPr>
                <p14:cNvPr id="60" name="Rankraštį 59">
                  <a:extLst>
                    <a:ext uri="{FF2B5EF4-FFF2-40B4-BE49-F238E27FC236}">
                      <a16:creationId xmlns:a16="http://schemas.microsoft.com/office/drawing/2014/main" id="{6C7A0863-E337-4879-ACFF-ECD5552C96A4}"/>
                    </a:ext>
                  </a:extLst>
                </p14:cNvPr>
                <p14:cNvContentPartPr/>
                <p14:nvPr/>
              </p14:nvContentPartPr>
              <p14:xfrm>
                <a:off x="4185840" y="1053240"/>
                <a:ext cx="714960" cy="226800"/>
              </p14:xfrm>
            </p:contentPart>
          </mc:Choice>
          <mc:Fallback>
            <p:pic>
              <p:nvPicPr>
                <p:cNvPr id="60" name="Rankraštį 59">
                  <a:extLst>
                    <a:ext uri="{FF2B5EF4-FFF2-40B4-BE49-F238E27FC236}">
                      <a16:creationId xmlns:a16="http://schemas.microsoft.com/office/drawing/2014/main" xmlns="" id="{6C7A0863-E337-4879-ACFF-ECD5552C96A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67840" y="1035600"/>
                  <a:ext cx="7506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4">
              <p14:nvContentPartPr>
                <p14:cNvPr id="61" name="Rankraštį 60">
                  <a:extLst>
                    <a:ext uri="{FF2B5EF4-FFF2-40B4-BE49-F238E27FC236}">
                      <a16:creationId xmlns:a16="http://schemas.microsoft.com/office/drawing/2014/main" id="{937B15C2-98AF-461F-B67F-1B907B26BC0A}"/>
                    </a:ext>
                  </a:extLst>
                </p14:cNvPr>
                <p14:cNvContentPartPr/>
                <p14:nvPr/>
              </p14:nvContentPartPr>
              <p14:xfrm>
                <a:off x="4917360" y="907800"/>
                <a:ext cx="603000" cy="138600"/>
              </p14:xfrm>
            </p:contentPart>
          </mc:Choice>
          <mc:Fallback>
            <p:pic>
              <p:nvPicPr>
                <p:cNvPr id="61" name="Rankraštį 60">
                  <a:extLst>
                    <a:ext uri="{FF2B5EF4-FFF2-40B4-BE49-F238E27FC236}">
                      <a16:creationId xmlns:a16="http://schemas.microsoft.com/office/drawing/2014/main" xmlns="" id="{937B15C2-98AF-461F-B67F-1B907B26BC0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99360" y="890160"/>
                  <a:ext cx="6386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6">
              <p14:nvContentPartPr>
                <p14:cNvPr id="62" name="Rankraštį 61">
                  <a:extLst>
                    <a:ext uri="{FF2B5EF4-FFF2-40B4-BE49-F238E27FC236}">
                      <a16:creationId xmlns:a16="http://schemas.microsoft.com/office/drawing/2014/main" id="{5ACF6D6C-6223-46E7-A82B-2E26F26CF50A}"/>
                    </a:ext>
                  </a:extLst>
                </p14:cNvPr>
                <p14:cNvContentPartPr/>
                <p14:nvPr/>
              </p14:nvContentPartPr>
              <p14:xfrm>
                <a:off x="4846080" y="1147920"/>
                <a:ext cx="142200" cy="406800"/>
              </p14:xfrm>
            </p:contentPart>
          </mc:Choice>
          <mc:Fallback>
            <p:pic>
              <p:nvPicPr>
                <p:cNvPr id="62" name="Rankraštį 61">
                  <a:extLst>
                    <a:ext uri="{FF2B5EF4-FFF2-40B4-BE49-F238E27FC236}">
                      <a16:creationId xmlns:a16="http://schemas.microsoft.com/office/drawing/2014/main" xmlns="" id="{5ACF6D6C-6223-46E7-A82B-2E26F26CF50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28440" y="1129920"/>
                  <a:ext cx="17784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8">
              <p14:nvContentPartPr>
                <p14:cNvPr id="63" name="Rankraštį 62">
                  <a:extLst>
                    <a:ext uri="{FF2B5EF4-FFF2-40B4-BE49-F238E27FC236}">
                      <a16:creationId xmlns:a16="http://schemas.microsoft.com/office/drawing/2014/main" id="{EA8F2DAB-7195-40F8-9C34-1D0B507F06DB}"/>
                    </a:ext>
                  </a:extLst>
                </p14:cNvPr>
                <p14:cNvContentPartPr/>
                <p14:nvPr/>
              </p14:nvContentPartPr>
              <p14:xfrm>
                <a:off x="4276920" y="1258080"/>
                <a:ext cx="502200" cy="296280"/>
              </p14:xfrm>
            </p:contentPart>
          </mc:Choice>
          <mc:Fallback>
            <p:pic>
              <p:nvPicPr>
                <p:cNvPr id="63" name="Rankraštį 62">
                  <a:extLst>
                    <a:ext uri="{FF2B5EF4-FFF2-40B4-BE49-F238E27FC236}">
                      <a16:creationId xmlns:a16="http://schemas.microsoft.com/office/drawing/2014/main" xmlns="" id="{EA8F2DAB-7195-40F8-9C34-1D0B507F06D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58920" y="1240440"/>
                  <a:ext cx="537840" cy="33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upė 68">
            <a:extLst>
              <a:ext uri="{FF2B5EF4-FFF2-40B4-BE49-F238E27FC236}">
                <a16:creationId xmlns:a16="http://schemas.microsoft.com/office/drawing/2014/main" xmlns="" id="{03B045AA-880F-4446-AF0A-5C75BD5265C1}"/>
              </a:ext>
            </a:extLst>
          </p:cNvPr>
          <p:cNvGrpSpPr/>
          <p:nvPr/>
        </p:nvGrpSpPr>
        <p:grpSpPr>
          <a:xfrm>
            <a:off x="6700440" y="741120"/>
            <a:ext cx="1184040" cy="1015560"/>
            <a:chOff x="6700440" y="741120"/>
            <a:chExt cx="1184040" cy="10155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0">
              <p14:nvContentPartPr>
                <p14:cNvPr id="65" name="Rankraštį 64">
                  <a:extLst>
                    <a:ext uri="{FF2B5EF4-FFF2-40B4-BE49-F238E27FC236}">
                      <a16:creationId xmlns:a16="http://schemas.microsoft.com/office/drawing/2014/main" id="{64C8908A-A1D7-47C9-8023-A092E8636A45}"/>
                    </a:ext>
                  </a:extLst>
                </p14:cNvPr>
                <p14:cNvContentPartPr/>
                <p14:nvPr/>
              </p14:nvContentPartPr>
              <p14:xfrm>
                <a:off x="7080960" y="741120"/>
                <a:ext cx="525240" cy="899640"/>
              </p14:xfrm>
            </p:contentPart>
          </mc:Choice>
          <mc:Fallback>
            <p:pic>
              <p:nvPicPr>
                <p:cNvPr id="65" name="Rankraštį 64">
                  <a:extLst>
                    <a:ext uri="{FF2B5EF4-FFF2-40B4-BE49-F238E27FC236}">
                      <a16:creationId xmlns:a16="http://schemas.microsoft.com/office/drawing/2014/main" xmlns="" id="{64C8908A-A1D7-47C9-8023-A092E8636A4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063320" y="723480"/>
                  <a:ext cx="560880" cy="9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2">
              <p14:nvContentPartPr>
                <p14:cNvPr id="66" name="Rankraštį 65">
                  <a:extLst>
                    <a:ext uri="{FF2B5EF4-FFF2-40B4-BE49-F238E27FC236}">
                      <a16:creationId xmlns:a16="http://schemas.microsoft.com/office/drawing/2014/main" id="{03902DDD-A12C-48A2-9D9C-CD5E5C935AAF}"/>
                    </a:ext>
                  </a:extLst>
                </p14:cNvPr>
                <p14:cNvContentPartPr/>
                <p14:nvPr/>
              </p14:nvContentPartPr>
              <p14:xfrm>
                <a:off x="6700440" y="934080"/>
                <a:ext cx="1173240" cy="813960"/>
              </p14:xfrm>
            </p:contentPart>
          </mc:Choice>
          <mc:Fallback>
            <p:pic>
              <p:nvPicPr>
                <p:cNvPr id="66" name="Rankraštį 65">
                  <a:extLst>
                    <a:ext uri="{FF2B5EF4-FFF2-40B4-BE49-F238E27FC236}">
                      <a16:creationId xmlns:a16="http://schemas.microsoft.com/office/drawing/2014/main" xmlns="" id="{03902DDD-A12C-48A2-9D9C-CD5E5C935AA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82800" y="916440"/>
                  <a:ext cx="1208880" cy="84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4">
              <p14:nvContentPartPr>
                <p14:cNvPr id="67" name="Rankraštį 66">
                  <a:extLst>
                    <a:ext uri="{FF2B5EF4-FFF2-40B4-BE49-F238E27FC236}">
                      <a16:creationId xmlns:a16="http://schemas.microsoft.com/office/drawing/2014/main" id="{9B393CF7-D531-4954-93E1-F870358DAE13}"/>
                    </a:ext>
                  </a:extLst>
                </p14:cNvPr>
                <p14:cNvContentPartPr/>
                <p14:nvPr/>
              </p14:nvContentPartPr>
              <p14:xfrm>
                <a:off x="7101480" y="741120"/>
                <a:ext cx="518400" cy="1015560"/>
              </p14:xfrm>
            </p:contentPart>
          </mc:Choice>
          <mc:Fallback>
            <p:pic>
              <p:nvPicPr>
                <p:cNvPr id="67" name="Rankraštį 66">
                  <a:extLst>
                    <a:ext uri="{FF2B5EF4-FFF2-40B4-BE49-F238E27FC236}">
                      <a16:creationId xmlns:a16="http://schemas.microsoft.com/office/drawing/2014/main" xmlns="" id="{9B393CF7-D531-4954-93E1-F870358DAE1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083480" y="723480"/>
                  <a:ext cx="554040" cy="10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6">
              <p14:nvContentPartPr>
                <p14:cNvPr id="68" name="Rankraštį 67">
                  <a:extLst>
                    <a:ext uri="{FF2B5EF4-FFF2-40B4-BE49-F238E27FC236}">
                      <a16:creationId xmlns:a16="http://schemas.microsoft.com/office/drawing/2014/main" id="{CBC177FD-54D2-4D46-A1CE-6943177CBB3D}"/>
                    </a:ext>
                  </a:extLst>
                </p14:cNvPr>
                <p14:cNvContentPartPr/>
                <p14:nvPr/>
              </p14:nvContentPartPr>
              <p14:xfrm>
                <a:off x="6725280" y="1178160"/>
                <a:ext cx="1159200" cy="245520"/>
              </p14:xfrm>
            </p:contentPart>
          </mc:Choice>
          <mc:Fallback>
            <p:pic>
              <p:nvPicPr>
                <p:cNvPr id="68" name="Rankraštį 67">
                  <a:extLst>
                    <a:ext uri="{FF2B5EF4-FFF2-40B4-BE49-F238E27FC236}">
                      <a16:creationId xmlns:a16="http://schemas.microsoft.com/office/drawing/2014/main" xmlns="" id="{CBC177FD-54D2-4D46-A1CE-6943177CBB3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07640" y="1160160"/>
                  <a:ext cx="1194840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upė 103">
            <a:extLst>
              <a:ext uri="{FF2B5EF4-FFF2-40B4-BE49-F238E27FC236}">
                <a16:creationId xmlns:a16="http://schemas.microsoft.com/office/drawing/2014/main" xmlns="" id="{2B72401C-7B36-41D1-B4E0-816E41AD9F50}"/>
              </a:ext>
            </a:extLst>
          </p:cNvPr>
          <p:cNvGrpSpPr/>
          <p:nvPr/>
        </p:nvGrpSpPr>
        <p:grpSpPr>
          <a:xfrm>
            <a:off x="1188628" y="2091978"/>
            <a:ext cx="928080" cy="765720"/>
            <a:chOff x="2052120" y="6054720"/>
            <a:chExt cx="928080" cy="7657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8">
              <p14:nvContentPartPr>
                <p14:cNvPr id="95" name="Rankraštį 94">
                  <a:extLst>
                    <a:ext uri="{FF2B5EF4-FFF2-40B4-BE49-F238E27FC236}">
                      <a16:creationId xmlns:a16="http://schemas.microsoft.com/office/drawing/2014/main" id="{4DF50C1A-52BE-40EA-A9B7-57515E677A9D}"/>
                    </a:ext>
                  </a:extLst>
                </p14:cNvPr>
                <p14:cNvContentPartPr/>
                <p14:nvPr/>
              </p14:nvContentPartPr>
              <p14:xfrm>
                <a:off x="2052120" y="6268560"/>
                <a:ext cx="812160" cy="289080"/>
              </p14:xfrm>
            </p:contentPart>
          </mc:Choice>
          <mc:Fallback>
            <p:pic>
              <p:nvPicPr>
                <p:cNvPr id="95" name="Rankraštį 94">
                  <a:extLst>
                    <a:ext uri="{FF2B5EF4-FFF2-40B4-BE49-F238E27FC236}">
                      <a16:creationId xmlns:a16="http://schemas.microsoft.com/office/drawing/2014/main" xmlns="" id="{4DF50C1A-52BE-40EA-A9B7-57515E677A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034120" y="6250560"/>
                  <a:ext cx="84780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0">
              <p14:nvContentPartPr>
                <p14:cNvPr id="96" name="Rankraštį 95">
                  <a:extLst>
                    <a:ext uri="{FF2B5EF4-FFF2-40B4-BE49-F238E27FC236}">
                      <a16:creationId xmlns:a16="http://schemas.microsoft.com/office/drawing/2014/main" id="{C444FC48-008D-473D-87AC-5160D4D3751E}"/>
                    </a:ext>
                  </a:extLst>
                </p14:cNvPr>
                <p14:cNvContentPartPr/>
                <p14:nvPr/>
              </p14:nvContentPartPr>
              <p14:xfrm>
                <a:off x="2378280" y="6105840"/>
                <a:ext cx="283680" cy="714600"/>
              </p14:xfrm>
            </p:contentPart>
          </mc:Choice>
          <mc:Fallback>
            <p:pic>
              <p:nvPicPr>
                <p:cNvPr id="96" name="Rankraštį 95">
                  <a:extLst>
                    <a:ext uri="{FF2B5EF4-FFF2-40B4-BE49-F238E27FC236}">
                      <a16:creationId xmlns:a16="http://schemas.microsoft.com/office/drawing/2014/main" xmlns="" id="{C444FC48-008D-473D-87AC-5160D4D3751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360640" y="6087840"/>
                  <a:ext cx="319320" cy="75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2">
              <p14:nvContentPartPr>
                <p14:cNvPr id="97" name="Rankraštį 96">
                  <a:extLst>
                    <a:ext uri="{FF2B5EF4-FFF2-40B4-BE49-F238E27FC236}">
                      <a16:creationId xmlns:a16="http://schemas.microsoft.com/office/drawing/2014/main" id="{77AC6B58-9E70-480B-9E73-1B582CE36D98}"/>
                    </a:ext>
                  </a:extLst>
                </p14:cNvPr>
                <p14:cNvContentPartPr/>
                <p14:nvPr/>
              </p14:nvContentPartPr>
              <p14:xfrm>
                <a:off x="2468640" y="6054720"/>
                <a:ext cx="73440" cy="648000"/>
              </p14:xfrm>
            </p:contentPart>
          </mc:Choice>
          <mc:Fallback>
            <p:pic>
              <p:nvPicPr>
                <p:cNvPr id="97" name="Rankraštį 96">
                  <a:extLst>
                    <a:ext uri="{FF2B5EF4-FFF2-40B4-BE49-F238E27FC236}">
                      <a16:creationId xmlns:a16="http://schemas.microsoft.com/office/drawing/2014/main" xmlns="" id="{77AC6B58-9E70-480B-9E73-1B582CE36D9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51000" y="6037080"/>
                  <a:ext cx="10908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4">
              <p14:nvContentPartPr>
                <p14:cNvPr id="98" name="Rankraštį 97">
                  <a:extLst>
                    <a:ext uri="{FF2B5EF4-FFF2-40B4-BE49-F238E27FC236}">
                      <a16:creationId xmlns:a16="http://schemas.microsoft.com/office/drawing/2014/main" id="{EB01A561-37BE-43B0-AA4C-4B00988AA0F9}"/>
                    </a:ext>
                  </a:extLst>
                </p14:cNvPr>
                <p14:cNvContentPartPr/>
                <p14:nvPr/>
              </p14:nvContentPartPr>
              <p14:xfrm>
                <a:off x="2062200" y="6370800"/>
                <a:ext cx="918000" cy="212760"/>
              </p14:xfrm>
            </p:contentPart>
          </mc:Choice>
          <mc:Fallback>
            <p:pic>
              <p:nvPicPr>
                <p:cNvPr id="98" name="Rankraštį 97">
                  <a:extLst>
                    <a:ext uri="{FF2B5EF4-FFF2-40B4-BE49-F238E27FC236}">
                      <a16:creationId xmlns:a16="http://schemas.microsoft.com/office/drawing/2014/main" xmlns="" id="{EB01A561-37BE-43B0-AA4C-4B00988AA0F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44200" y="6352800"/>
                  <a:ext cx="953640" cy="24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upė 102">
            <a:extLst>
              <a:ext uri="{FF2B5EF4-FFF2-40B4-BE49-F238E27FC236}">
                <a16:creationId xmlns:a16="http://schemas.microsoft.com/office/drawing/2014/main" xmlns="" id="{B8915608-EEF3-4D41-BC06-896D00C2D5AD}"/>
              </a:ext>
            </a:extLst>
          </p:cNvPr>
          <p:cNvGrpSpPr/>
          <p:nvPr/>
        </p:nvGrpSpPr>
        <p:grpSpPr>
          <a:xfrm>
            <a:off x="337800" y="5384400"/>
            <a:ext cx="769320" cy="1047960"/>
            <a:chOff x="337800" y="5384400"/>
            <a:chExt cx="769320" cy="10479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6">
              <p14:nvContentPartPr>
                <p14:cNvPr id="99" name="Rankraštį 98">
                  <a:extLst>
                    <a:ext uri="{FF2B5EF4-FFF2-40B4-BE49-F238E27FC236}">
                      <a16:creationId xmlns:a16="http://schemas.microsoft.com/office/drawing/2014/main" id="{D8466EB6-905D-4D68-BC08-8150CC85D753}"/>
                    </a:ext>
                  </a:extLst>
                </p14:cNvPr>
                <p14:cNvContentPartPr/>
                <p14:nvPr/>
              </p14:nvContentPartPr>
              <p14:xfrm>
                <a:off x="507360" y="5455320"/>
                <a:ext cx="481680" cy="681120"/>
              </p14:xfrm>
            </p:contentPart>
          </mc:Choice>
          <mc:Fallback>
            <p:pic>
              <p:nvPicPr>
                <p:cNvPr id="99" name="Rankraštį 98">
                  <a:extLst>
                    <a:ext uri="{FF2B5EF4-FFF2-40B4-BE49-F238E27FC236}">
                      <a16:creationId xmlns:a16="http://schemas.microsoft.com/office/drawing/2014/main" xmlns="" id="{D8466EB6-905D-4D68-BC08-8150CC85D75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89720" y="5437680"/>
                  <a:ext cx="51732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8">
              <p14:nvContentPartPr>
                <p14:cNvPr id="100" name="Rankraštį 99">
                  <a:extLst>
                    <a:ext uri="{FF2B5EF4-FFF2-40B4-BE49-F238E27FC236}">
                      <a16:creationId xmlns:a16="http://schemas.microsoft.com/office/drawing/2014/main" id="{70226ECD-7806-493C-8731-74027A01872E}"/>
                    </a:ext>
                  </a:extLst>
                </p14:cNvPr>
                <p14:cNvContentPartPr/>
                <p14:nvPr/>
              </p14:nvContentPartPr>
              <p14:xfrm>
                <a:off x="337800" y="5465760"/>
                <a:ext cx="769320" cy="567720"/>
              </p14:xfrm>
            </p:contentPart>
          </mc:Choice>
          <mc:Fallback>
            <p:pic>
              <p:nvPicPr>
                <p:cNvPr id="100" name="Rankraštį 99">
                  <a:extLst>
                    <a:ext uri="{FF2B5EF4-FFF2-40B4-BE49-F238E27FC236}">
                      <a16:creationId xmlns:a16="http://schemas.microsoft.com/office/drawing/2014/main" xmlns="" id="{70226ECD-7806-493C-8731-74027A01872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20160" y="5448120"/>
                  <a:ext cx="80496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0">
              <p14:nvContentPartPr>
                <p14:cNvPr id="101" name="Rankraštį 100">
                  <a:extLst>
                    <a:ext uri="{FF2B5EF4-FFF2-40B4-BE49-F238E27FC236}">
                      <a16:creationId xmlns:a16="http://schemas.microsoft.com/office/drawing/2014/main" id="{1A112B22-B1B4-42F5-9572-8541A205CFD2}"/>
                    </a:ext>
                  </a:extLst>
                </p14:cNvPr>
                <p14:cNvContentPartPr/>
                <p14:nvPr/>
              </p14:nvContentPartPr>
              <p14:xfrm>
                <a:off x="485760" y="5384400"/>
                <a:ext cx="306720" cy="1047960"/>
              </p14:xfrm>
            </p:contentPart>
          </mc:Choice>
          <mc:Fallback>
            <p:pic>
              <p:nvPicPr>
                <p:cNvPr id="101" name="Rankraštį 100">
                  <a:extLst>
                    <a:ext uri="{FF2B5EF4-FFF2-40B4-BE49-F238E27FC236}">
                      <a16:creationId xmlns:a16="http://schemas.microsoft.com/office/drawing/2014/main" xmlns="" id="{1A112B22-B1B4-42F5-9572-8541A205CFD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8120" y="5366400"/>
                  <a:ext cx="342360" cy="10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2">
              <p14:nvContentPartPr>
                <p14:cNvPr id="102" name="Rankraštį 101">
                  <a:extLst>
                    <a:ext uri="{FF2B5EF4-FFF2-40B4-BE49-F238E27FC236}">
                      <a16:creationId xmlns:a16="http://schemas.microsoft.com/office/drawing/2014/main" id="{456251DF-0FA1-451A-BBE9-35E2961A1C9B}"/>
                    </a:ext>
                  </a:extLst>
                </p14:cNvPr>
                <p14:cNvContentPartPr/>
                <p14:nvPr/>
              </p14:nvContentPartPr>
              <p14:xfrm>
                <a:off x="375600" y="5761320"/>
                <a:ext cx="715680" cy="102960"/>
              </p14:xfrm>
            </p:contentPart>
          </mc:Choice>
          <mc:Fallback>
            <p:pic>
              <p:nvPicPr>
                <p:cNvPr id="102" name="Rankraštį 101">
                  <a:extLst>
                    <a:ext uri="{FF2B5EF4-FFF2-40B4-BE49-F238E27FC236}">
                      <a16:creationId xmlns:a16="http://schemas.microsoft.com/office/drawing/2014/main" xmlns="" id="{456251DF-0FA1-451A-BBE9-35E2961A1C9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7600" y="5743320"/>
                  <a:ext cx="75132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upė 112">
            <a:extLst>
              <a:ext uri="{FF2B5EF4-FFF2-40B4-BE49-F238E27FC236}">
                <a16:creationId xmlns:a16="http://schemas.microsoft.com/office/drawing/2014/main" xmlns="" id="{443267E6-D00E-45E7-912E-E89CA4CF4EE5}"/>
              </a:ext>
            </a:extLst>
          </p:cNvPr>
          <p:cNvGrpSpPr/>
          <p:nvPr/>
        </p:nvGrpSpPr>
        <p:grpSpPr>
          <a:xfrm>
            <a:off x="111610" y="241080"/>
            <a:ext cx="6287530" cy="4305960"/>
            <a:chOff x="4558440" y="2389560"/>
            <a:chExt cx="4166640" cy="43059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4">
              <p14:nvContentPartPr>
                <p14:cNvPr id="70" name="Rankraštį 69">
                  <a:extLst>
                    <a:ext uri="{FF2B5EF4-FFF2-40B4-BE49-F238E27FC236}">
                      <a16:creationId xmlns:a16="http://schemas.microsoft.com/office/drawing/2014/main" id="{C552EBB5-1484-4552-90E3-7A06A5865A40}"/>
                    </a:ext>
                  </a:extLst>
                </p14:cNvPr>
                <p14:cNvContentPartPr/>
                <p14:nvPr/>
              </p14:nvContentPartPr>
              <p14:xfrm>
                <a:off x="6115800" y="2826240"/>
                <a:ext cx="853200" cy="331560"/>
              </p14:xfrm>
            </p:contentPart>
          </mc:Choice>
          <mc:Fallback>
            <p:pic>
              <p:nvPicPr>
                <p:cNvPr id="70" name="Rankraštį 69">
                  <a:extLst>
                    <a:ext uri="{FF2B5EF4-FFF2-40B4-BE49-F238E27FC236}">
                      <a16:creationId xmlns:a16="http://schemas.microsoft.com/office/drawing/2014/main" xmlns="" id="{C552EBB5-1484-4552-90E3-7A06A5865A4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097800" y="2808240"/>
                  <a:ext cx="8888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6">
              <p14:nvContentPartPr>
                <p14:cNvPr id="71" name="Rankraštį 70">
                  <a:extLst>
                    <a:ext uri="{FF2B5EF4-FFF2-40B4-BE49-F238E27FC236}">
                      <a16:creationId xmlns:a16="http://schemas.microsoft.com/office/drawing/2014/main" id="{A3D9AA4C-8FAB-4183-A312-D5D3452A2C3E}"/>
                    </a:ext>
                  </a:extLst>
                </p14:cNvPr>
                <p14:cNvContentPartPr/>
                <p14:nvPr/>
              </p14:nvContentPartPr>
              <p14:xfrm>
                <a:off x="6289320" y="2407200"/>
                <a:ext cx="659880" cy="899640"/>
              </p14:xfrm>
            </p:contentPart>
          </mc:Choice>
          <mc:Fallback>
            <p:pic>
              <p:nvPicPr>
                <p:cNvPr id="71" name="Rankraštį 70">
                  <a:extLst>
                    <a:ext uri="{FF2B5EF4-FFF2-40B4-BE49-F238E27FC236}">
                      <a16:creationId xmlns:a16="http://schemas.microsoft.com/office/drawing/2014/main" xmlns="" id="{A3D9AA4C-8FAB-4183-A312-D5D3452A2C3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71680" y="2389560"/>
                  <a:ext cx="695520" cy="9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8">
              <p14:nvContentPartPr>
                <p14:cNvPr id="72" name="Rankraštį 71">
                  <a:extLst>
                    <a:ext uri="{FF2B5EF4-FFF2-40B4-BE49-F238E27FC236}">
                      <a16:creationId xmlns:a16="http://schemas.microsoft.com/office/drawing/2014/main" id="{7AB0FBEF-1808-4CA6-993C-6D0FE52AFD16}"/>
                    </a:ext>
                  </a:extLst>
                </p14:cNvPr>
                <p14:cNvContentPartPr/>
                <p14:nvPr/>
              </p14:nvContentPartPr>
              <p14:xfrm>
                <a:off x="6522240" y="2428080"/>
                <a:ext cx="113400" cy="999000"/>
              </p14:xfrm>
            </p:contentPart>
          </mc:Choice>
          <mc:Fallback>
            <p:pic>
              <p:nvPicPr>
                <p:cNvPr id="72" name="Rankraštį 71">
                  <a:extLst>
                    <a:ext uri="{FF2B5EF4-FFF2-40B4-BE49-F238E27FC236}">
                      <a16:creationId xmlns:a16="http://schemas.microsoft.com/office/drawing/2014/main" xmlns="" id="{7AB0FBEF-1808-4CA6-993C-6D0FE52AFD1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04600" y="2410080"/>
                  <a:ext cx="149040" cy="10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0">
              <p14:nvContentPartPr>
                <p14:cNvPr id="73" name="Rankraštį 72">
                  <a:extLst>
                    <a:ext uri="{FF2B5EF4-FFF2-40B4-BE49-F238E27FC236}">
                      <a16:creationId xmlns:a16="http://schemas.microsoft.com/office/drawing/2014/main" id="{AD6E84D3-B977-4900-B3D3-1D83824A0ECB}"/>
                    </a:ext>
                  </a:extLst>
                </p14:cNvPr>
                <p14:cNvContentPartPr/>
                <p14:nvPr/>
              </p14:nvContentPartPr>
              <p14:xfrm>
                <a:off x="5932920" y="2829120"/>
                <a:ext cx="1111680" cy="279720"/>
              </p14:xfrm>
            </p:contentPart>
          </mc:Choice>
          <mc:Fallback>
            <p:pic>
              <p:nvPicPr>
                <p:cNvPr id="73" name="Rankraštį 72">
                  <a:extLst>
                    <a:ext uri="{FF2B5EF4-FFF2-40B4-BE49-F238E27FC236}">
                      <a16:creationId xmlns:a16="http://schemas.microsoft.com/office/drawing/2014/main" xmlns="" id="{AD6E84D3-B977-4900-B3D3-1D83824A0EC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914920" y="2811480"/>
                  <a:ext cx="11473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2">
              <p14:nvContentPartPr>
                <p14:cNvPr id="74" name="Rankraštį 73">
                  <a:extLst>
                    <a:ext uri="{FF2B5EF4-FFF2-40B4-BE49-F238E27FC236}">
                      <a16:creationId xmlns:a16="http://schemas.microsoft.com/office/drawing/2014/main" id="{B777C132-1713-4EE6-9DF7-C7D329C93788}"/>
                    </a:ext>
                  </a:extLst>
                </p14:cNvPr>
                <p14:cNvContentPartPr/>
                <p14:nvPr/>
              </p14:nvContentPartPr>
              <p14:xfrm>
                <a:off x="8177160" y="2905440"/>
                <a:ext cx="216720" cy="1066680"/>
              </p14:xfrm>
            </p:contentPart>
          </mc:Choice>
          <mc:Fallback>
            <p:pic>
              <p:nvPicPr>
                <p:cNvPr id="74" name="Rankraštį 73">
                  <a:extLst>
                    <a:ext uri="{FF2B5EF4-FFF2-40B4-BE49-F238E27FC236}">
                      <a16:creationId xmlns:a16="http://schemas.microsoft.com/office/drawing/2014/main" xmlns="" id="{B777C132-1713-4EE6-9DF7-C7D329C9378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59160" y="2887800"/>
                  <a:ext cx="252360" cy="11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4">
              <p14:nvContentPartPr>
                <p14:cNvPr id="75" name="Rankraštį 74">
                  <a:extLst>
                    <a:ext uri="{FF2B5EF4-FFF2-40B4-BE49-F238E27FC236}">
                      <a16:creationId xmlns:a16="http://schemas.microsoft.com/office/drawing/2014/main" id="{F1F71DEB-0397-4395-AF99-C42726B63834}"/>
                    </a:ext>
                  </a:extLst>
                </p14:cNvPr>
                <p14:cNvContentPartPr/>
                <p14:nvPr/>
              </p14:nvContentPartPr>
              <p14:xfrm>
                <a:off x="7712040" y="3159600"/>
                <a:ext cx="995040" cy="469440"/>
              </p14:xfrm>
            </p:contentPart>
          </mc:Choice>
          <mc:Fallback>
            <p:pic>
              <p:nvPicPr>
                <p:cNvPr id="75" name="Rankraštį 74">
                  <a:extLst>
                    <a:ext uri="{FF2B5EF4-FFF2-40B4-BE49-F238E27FC236}">
                      <a16:creationId xmlns:a16="http://schemas.microsoft.com/office/drawing/2014/main" xmlns="" id="{F1F71DEB-0397-4395-AF99-C42726B6383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694400" y="3141600"/>
                  <a:ext cx="103068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6">
              <p14:nvContentPartPr>
                <p14:cNvPr id="76" name="Rankraštį 75">
                  <a:extLst>
                    <a:ext uri="{FF2B5EF4-FFF2-40B4-BE49-F238E27FC236}">
                      <a16:creationId xmlns:a16="http://schemas.microsoft.com/office/drawing/2014/main" id="{80BE44C4-4C94-40F5-9820-87F126D0F917}"/>
                    </a:ext>
                  </a:extLst>
                </p14:cNvPr>
                <p14:cNvContentPartPr/>
                <p14:nvPr/>
              </p14:nvContentPartPr>
              <p14:xfrm>
                <a:off x="7802400" y="2772960"/>
                <a:ext cx="793080" cy="1049760"/>
              </p14:xfrm>
            </p:contentPart>
          </mc:Choice>
          <mc:Fallback>
            <p:pic>
              <p:nvPicPr>
                <p:cNvPr id="76" name="Rankraštį 75">
                  <a:extLst>
                    <a:ext uri="{FF2B5EF4-FFF2-40B4-BE49-F238E27FC236}">
                      <a16:creationId xmlns:a16="http://schemas.microsoft.com/office/drawing/2014/main" xmlns="" id="{80BE44C4-4C94-40F5-9820-87F126D0F91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784400" y="2755320"/>
                  <a:ext cx="828720" cy="10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8">
              <p14:nvContentPartPr>
                <p14:cNvPr id="77" name="Rankraštį 76">
                  <a:extLst>
                    <a:ext uri="{FF2B5EF4-FFF2-40B4-BE49-F238E27FC236}">
                      <a16:creationId xmlns:a16="http://schemas.microsoft.com/office/drawing/2014/main" id="{4D17E136-F4D8-47F8-AB9A-0D1C92669374}"/>
                    </a:ext>
                  </a:extLst>
                </p14:cNvPr>
                <p14:cNvContentPartPr/>
                <p14:nvPr/>
              </p14:nvContentPartPr>
              <p14:xfrm>
                <a:off x="7690800" y="3230520"/>
                <a:ext cx="744480" cy="419040"/>
              </p14:xfrm>
            </p:contentPart>
          </mc:Choice>
          <mc:Fallback>
            <p:pic>
              <p:nvPicPr>
                <p:cNvPr id="77" name="Rankraštį 76">
                  <a:extLst>
                    <a:ext uri="{FF2B5EF4-FFF2-40B4-BE49-F238E27FC236}">
                      <a16:creationId xmlns:a16="http://schemas.microsoft.com/office/drawing/2014/main" xmlns="" id="{4D17E136-F4D8-47F8-AB9A-0D1C9266937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672800" y="3212880"/>
                  <a:ext cx="78012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0">
              <p14:nvContentPartPr>
                <p14:cNvPr id="79" name="Rankraštį 78">
                  <a:extLst>
                    <a:ext uri="{FF2B5EF4-FFF2-40B4-BE49-F238E27FC236}">
                      <a16:creationId xmlns:a16="http://schemas.microsoft.com/office/drawing/2014/main" id="{0F8BAF86-44F0-48A4-9B49-1D251F732B7A}"/>
                    </a:ext>
                  </a:extLst>
                </p14:cNvPr>
                <p14:cNvContentPartPr/>
                <p14:nvPr/>
              </p14:nvContentPartPr>
              <p14:xfrm>
                <a:off x="6727800" y="4754400"/>
                <a:ext cx="636840" cy="626760"/>
              </p14:xfrm>
            </p:contentPart>
          </mc:Choice>
          <mc:Fallback>
            <p:pic>
              <p:nvPicPr>
                <p:cNvPr id="79" name="Rankraštį 78">
                  <a:extLst>
                    <a:ext uri="{FF2B5EF4-FFF2-40B4-BE49-F238E27FC236}">
                      <a16:creationId xmlns:a16="http://schemas.microsoft.com/office/drawing/2014/main" xmlns="" id="{0F8BAF86-44F0-48A4-9B49-1D251F732B7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709800" y="4736760"/>
                  <a:ext cx="672480" cy="6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2">
              <p14:nvContentPartPr>
                <p14:cNvPr id="80" name="Rankraštį 79">
                  <a:extLst>
                    <a:ext uri="{FF2B5EF4-FFF2-40B4-BE49-F238E27FC236}">
                      <a16:creationId xmlns:a16="http://schemas.microsoft.com/office/drawing/2014/main" id="{9133634E-4B7A-40CE-8260-08A95ED28743}"/>
                    </a:ext>
                  </a:extLst>
                </p14:cNvPr>
                <p14:cNvContentPartPr/>
                <p14:nvPr/>
              </p14:nvContentPartPr>
              <p14:xfrm>
                <a:off x="6700800" y="4825680"/>
                <a:ext cx="634320" cy="1024920"/>
              </p14:xfrm>
            </p:contentPart>
          </mc:Choice>
          <mc:Fallback>
            <p:pic>
              <p:nvPicPr>
                <p:cNvPr id="80" name="Rankraštį 79">
                  <a:extLst>
                    <a:ext uri="{FF2B5EF4-FFF2-40B4-BE49-F238E27FC236}">
                      <a16:creationId xmlns:a16="http://schemas.microsoft.com/office/drawing/2014/main" xmlns="" id="{9133634E-4B7A-40CE-8260-08A95ED2874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83160" y="4807680"/>
                  <a:ext cx="669960" cy="10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4">
              <p14:nvContentPartPr>
                <p14:cNvPr id="81" name="Rankraštį 80">
                  <a:extLst>
                    <a:ext uri="{FF2B5EF4-FFF2-40B4-BE49-F238E27FC236}">
                      <a16:creationId xmlns:a16="http://schemas.microsoft.com/office/drawing/2014/main" id="{DB4C1719-EF38-48C5-B44E-D5667A896170}"/>
                    </a:ext>
                  </a:extLst>
                </p14:cNvPr>
                <p14:cNvContentPartPr/>
                <p14:nvPr/>
              </p14:nvContentPartPr>
              <p14:xfrm>
                <a:off x="6826440" y="4703640"/>
                <a:ext cx="195120" cy="1035000"/>
              </p14:xfrm>
            </p:contentPart>
          </mc:Choice>
          <mc:Fallback>
            <p:pic>
              <p:nvPicPr>
                <p:cNvPr id="81" name="Rankraštį 80">
                  <a:extLst>
                    <a:ext uri="{FF2B5EF4-FFF2-40B4-BE49-F238E27FC236}">
                      <a16:creationId xmlns:a16="http://schemas.microsoft.com/office/drawing/2014/main" xmlns="" id="{DB4C1719-EF38-48C5-B44E-D5667A89617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808440" y="4686000"/>
                  <a:ext cx="230760" cy="10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6">
              <p14:nvContentPartPr>
                <p14:cNvPr id="82" name="Rankraštį 81">
                  <a:extLst>
                    <a:ext uri="{FF2B5EF4-FFF2-40B4-BE49-F238E27FC236}">
                      <a16:creationId xmlns:a16="http://schemas.microsoft.com/office/drawing/2014/main" id="{AF68E786-5D06-4AC5-883F-FCF0976E9872}"/>
                    </a:ext>
                  </a:extLst>
                </p14:cNvPr>
                <p14:cNvContentPartPr/>
                <p14:nvPr/>
              </p14:nvContentPartPr>
              <p14:xfrm>
                <a:off x="6349440" y="5322480"/>
                <a:ext cx="1344600" cy="265680"/>
              </p14:xfrm>
            </p:contentPart>
          </mc:Choice>
          <mc:Fallback>
            <p:pic>
              <p:nvPicPr>
                <p:cNvPr id="82" name="Rankraštį 81">
                  <a:extLst>
                    <a:ext uri="{FF2B5EF4-FFF2-40B4-BE49-F238E27FC236}">
                      <a16:creationId xmlns:a16="http://schemas.microsoft.com/office/drawing/2014/main" xmlns="" id="{AF68E786-5D06-4AC5-883F-FCF0976E987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331800" y="5304840"/>
                  <a:ext cx="13802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8">
              <p14:nvContentPartPr>
                <p14:cNvPr id="84" name="Rankraštį 83">
                  <a:extLst>
                    <a:ext uri="{FF2B5EF4-FFF2-40B4-BE49-F238E27FC236}">
                      <a16:creationId xmlns:a16="http://schemas.microsoft.com/office/drawing/2014/main" id="{939FC5E4-4D93-4477-851D-BBD85206FE8F}"/>
                    </a:ext>
                  </a:extLst>
                </p14:cNvPr>
                <p14:cNvContentPartPr/>
                <p14:nvPr/>
              </p14:nvContentPartPr>
              <p14:xfrm>
                <a:off x="6166560" y="3982200"/>
                <a:ext cx="481680" cy="304560"/>
              </p14:xfrm>
            </p:contentPart>
          </mc:Choice>
          <mc:Fallback>
            <p:pic>
              <p:nvPicPr>
                <p:cNvPr id="84" name="Rankraštį 83">
                  <a:extLst>
                    <a:ext uri="{FF2B5EF4-FFF2-40B4-BE49-F238E27FC236}">
                      <a16:creationId xmlns:a16="http://schemas.microsoft.com/office/drawing/2014/main" xmlns="" id="{939FC5E4-4D93-4477-851D-BBD85206FE8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148920" y="3964560"/>
                  <a:ext cx="51732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0">
              <p14:nvContentPartPr>
                <p14:cNvPr id="85" name="Rankraštį 84">
                  <a:extLst>
                    <a:ext uri="{FF2B5EF4-FFF2-40B4-BE49-F238E27FC236}">
                      <a16:creationId xmlns:a16="http://schemas.microsoft.com/office/drawing/2014/main" id="{CDEBA360-2FD4-4413-A30F-823CE9201270}"/>
                    </a:ext>
                  </a:extLst>
                </p14:cNvPr>
                <p14:cNvContentPartPr/>
                <p14:nvPr/>
              </p14:nvContentPartPr>
              <p14:xfrm>
                <a:off x="6184560" y="3819840"/>
                <a:ext cx="327960" cy="725040"/>
              </p14:xfrm>
            </p:contentPart>
          </mc:Choice>
          <mc:Fallback>
            <p:pic>
              <p:nvPicPr>
                <p:cNvPr id="85" name="Rankraštį 84">
                  <a:extLst>
                    <a:ext uri="{FF2B5EF4-FFF2-40B4-BE49-F238E27FC236}">
                      <a16:creationId xmlns:a16="http://schemas.microsoft.com/office/drawing/2014/main" xmlns="" id="{CDEBA360-2FD4-4413-A30F-823CE920127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66920" y="3802200"/>
                  <a:ext cx="363600" cy="76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2">
              <p14:nvContentPartPr>
                <p14:cNvPr id="87" name="Rankraštį 86">
                  <a:extLst>
                    <a:ext uri="{FF2B5EF4-FFF2-40B4-BE49-F238E27FC236}">
                      <a16:creationId xmlns:a16="http://schemas.microsoft.com/office/drawing/2014/main" id="{0A435E6E-F1F4-4AF9-862C-8628D76916BD}"/>
                    </a:ext>
                  </a:extLst>
                </p14:cNvPr>
                <p14:cNvContentPartPr/>
                <p14:nvPr/>
              </p14:nvContentPartPr>
              <p14:xfrm>
                <a:off x="6268080" y="3687360"/>
                <a:ext cx="81720" cy="685440"/>
              </p14:xfrm>
            </p:contentPart>
          </mc:Choice>
          <mc:Fallback>
            <p:pic>
              <p:nvPicPr>
                <p:cNvPr id="87" name="Rankraštį 86">
                  <a:extLst>
                    <a:ext uri="{FF2B5EF4-FFF2-40B4-BE49-F238E27FC236}">
                      <a16:creationId xmlns:a16="http://schemas.microsoft.com/office/drawing/2014/main" xmlns="" id="{0A435E6E-F1F4-4AF9-862C-8628D76916B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50080" y="3669720"/>
                  <a:ext cx="11736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4">
              <p14:nvContentPartPr>
                <p14:cNvPr id="88" name="Rankraštį 87">
                  <a:extLst>
                    <a:ext uri="{FF2B5EF4-FFF2-40B4-BE49-F238E27FC236}">
                      <a16:creationId xmlns:a16="http://schemas.microsoft.com/office/drawing/2014/main" id="{116744E4-28E8-47D3-9655-90D644AAD48F}"/>
                    </a:ext>
                  </a:extLst>
                </p14:cNvPr>
                <p14:cNvContentPartPr/>
                <p14:nvPr/>
              </p14:nvContentPartPr>
              <p14:xfrm>
                <a:off x="6065400" y="3930720"/>
                <a:ext cx="770760" cy="204480"/>
              </p14:xfrm>
            </p:contentPart>
          </mc:Choice>
          <mc:Fallback>
            <p:pic>
              <p:nvPicPr>
                <p:cNvPr id="88" name="Rankraštį 87">
                  <a:extLst>
                    <a:ext uri="{FF2B5EF4-FFF2-40B4-BE49-F238E27FC236}">
                      <a16:creationId xmlns:a16="http://schemas.microsoft.com/office/drawing/2014/main" xmlns="" id="{116744E4-28E8-47D3-9655-90D644AAD48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47400" y="3913080"/>
                  <a:ext cx="8064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6">
              <p14:nvContentPartPr>
                <p14:cNvPr id="89" name="Rankraštį 88">
                  <a:extLst>
                    <a:ext uri="{FF2B5EF4-FFF2-40B4-BE49-F238E27FC236}">
                      <a16:creationId xmlns:a16="http://schemas.microsoft.com/office/drawing/2014/main" id="{C754D571-ADC9-48E6-8EF9-B11534CB75F0}"/>
                    </a:ext>
                  </a:extLst>
                </p14:cNvPr>
                <p14:cNvContentPartPr/>
                <p14:nvPr/>
              </p14:nvContentPartPr>
              <p14:xfrm>
                <a:off x="4774800" y="6034560"/>
                <a:ext cx="333000" cy="369000"/>
              </p14:xfrm>
            </p:contentPart>
          </mc:Choice>
          <mc:Fallback>
            <p:pic>
              <p:nvPicPr>
                <p:cNvPr id="89" name="Rankraštį 88">
                  <a:extLst>
                    <a:ext uri="{FF2B5EF4-FFF2-40B4-BE49-F238E27FC236}">
                      <a16:creationId xmlns:a16="http://schemas.microsoft.com/office/drawing/2014/main" xmlns="" id="{C754D571-ADC9-48E6-8EF9-B11534CB75F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56800" y="6016920"/>
                  <a:ext cx="36864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8">
              <p14:nvContentPartPr>
                <p14:cNvPr id="90" name="Rankraštį 89">
                  <a:extLst>
                    <a:ext uri="{FF2B5EF4-FFF2-40B4-BE49-F238E27FC236}">
                      <a16:creationId xmlns:a16="http://schemas.microsoft.com/office/drawing/2014/main" id="{BBF1BB42-02E8-4F77-BD3A-4B5DB2D3F281}"/>
                    </a:ext>
                  </a:extLst>
                </p14:cNvPr>
                <p14:cNvContentPartPr/>
                <p14:nvPr/>
              </p14:nvContentPartPr>
              <p14:xfrm>
                <a:off x="4576080" y="6014400"/>
                <a:ext cx="615240" cy="491400"/>
              </p14:xfrm>
            </p:contentPart>
          </mc:Choice>
          <mc:Fallback>
            <p:pic>
              <p:nvPicPr>
                <p:cNvPr id="90" name="Rankraštį 89">
                  <a:extLst>
                    <a:ext uri="{FF2B5EF4-FFF2-40B4-BE49-F238E27FC236}">
                      <a16:creationId xmlns:a16="http://schemas.microsoft.com/office/drawing/2014/main" xmlns="" id="{BBF1BB42-02E8-4F77-BD3A-4B5DB2D3F28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558440" y="5996760"/>
                  <a:ext cx="65088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0">
              <p14:nvContentPartPr>
                <p14:cNvPr id="91" name="Rankraštį 90">
                  <a:extLst>
                    <a:ext uri="{FF2B5EF4-FFF2-40B4-BE49-F238E27FC236}">
                      <a16:creationId xmlns:a16="http://schemas.microsoft.com/office/drawing/2014/main" id="{508964CA-8E0D-4D24-8CC9-6F3CD0771A09}"/>
                    </a:ext>
                  </a:extLst>
                </p14:cNvPr>
                <p14:cNvContentPartPr/>
                <p14:nvPr/>
              </p14:nvContentPartPr>
              <p14:xfrm>
                <a:off x="4780200" y="6014400"/>
                <a:ext cx="209520" cy="559800"/>
              </p14:xfrm>
            </p:contentPart>
          </mc:Choice>
          <mc:Fallback>
            <p:pic>
              <p:nvPicPr>
                <p:cNvPr id="91" name="Rankraštį 90">
                  <a:extLst>
                    <a:ext uri="{FF2B5EF4-FFF2-40B4-BE49-F238E27FC236}">
                      <a16:creationId xmlns:a16="http://schemas.microsoft.com/office/drawing/2014/main" xmlns="" id="{508964CA-8E0D-4D24-8CC9-6F3CD0771A0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762560" y="5996760"/>
                  <a:ext cx="24516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2">
              <p14:nvContentPartPr>
                <p14:cNvPr id="92" name="Rankraštį 91">
                  <a:extLst>
                    <a:ext uri="{FF2B5EF4-FFF2-40B4-BE49-F238E27FC236}">
                      <a16:creationId xmlns:a16="http://schemas.microsoft.com/office/drawing/2014/main" id="{C9ACA0DA-1FD0-450A-B031-7EE4B044B8B9}"/>
                    </a:ext>
                  </a:extLst>
                </p14:cNvPr>
                <p14:cNvContentPartPr/>
                <p14:nvPr/>
              </p14:nvContentPartPr>
              <p14:xfrm>
                <a:off x="4663200" y="6217440"/>
                <a:ext cx="678600" cy="51480"/>
              </p14:xfrm>
            </p:contentPart>
          </mc:Choice>
          <mc:Fallback>
            <p:pic>
              <p:nvPicPr>
                <p:cNvPr id="92" name="Rankraštį 91">
                  <a:extLst>
                    <a:ext uri="{FF2B5EF4-FFF2-40B4-BE49-F238E27FC236}">
                      <a16:creationId xmlns:a16="http://schemas.microsoft.com/office/drawing/2014/main" xmlns="" id="{C9ACA0DA-1FD0-450A-B031-7EE4B044B8B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645560" y="6199800"/>
                  <a:ext cx="7142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4">
              <p14:nvContentPartPr>
                <p14:cNvPr id="105" name="Rankraštį 104">
                  <a:extLst>
                    <a:ext uri="{FF2B5EF4-FFF2-40B4-BE49-F238E27FC236}">
                      <a16:creationId xmlns:a16="http://schemas.microsoft.com/office/drawing/2014/main" id="{AC04D3B2-9AC4-429D-9F12-F40E2FBD7804}"/>
                    </a:ext>
                  </a:extLst>
                </p14:cNvPr>
                <p14:cNvContentPartPr/>
                <p14:nvPr/>
              </p14:nvContentPartPr>
              <p14:xfrm>
                <a:off x="7538520" y="6087480"/>
                <a:ext cx="828360" cy="256680"/>
              </p14:xfrm>
            </p:contentPart>
          </mc:Choice>
          <mc:Fallback>
            <p:pic>
              <p:nvPicPr>
                <p:cNvPr id="105" name="Rankraštį 104">
                  <a:extLst>
                    <a:ext uri="{FF2B5EF4-FFF2-40B4-BE49-F238E27FC236}">
                      <a16:creationId xmlns:a16="http://schemas.microsoft.com/office/drawing/2014/main" xmlns="" id="{AC04D3B2-9AC4-429D-9F12-F40E2FBD780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520520" y="6069840"/>
                  <a:ext cx="864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6">
              <p14:nvContentPartPr>
                <p14:cNvPr id="106" name="Rankraštį 105">
                  <a:extLst>
                    <a:ext uri="{FF2B5EF4-FFF2-40B4-BE49-F238E27FC236}">
                      <a16:creationId xmlns:a16="http://schemas.microsoft.com/office/drawing/2014/main" id="{2D08B192-9D68-45B4-A904-F9F8E9E56F73}"/>
                    </a:ext>
                  </a:extLst>
                </p14:cNvPr>
                <p14:cNvContentPartPr/>
                <p14:nvPr/>
              </p14:nvContentPartPr>
              <p14:xfrm>
                <a:off x="7718520" y="5902800"/>
                <a:ext cx="358920" cy="695880"/>
              </p14:xfrm>
            </p:contentPart>
          </mc:Choice>
          <mc:Fallback>
            <p:pic>
              <p:nvPicPr>
                <p:cNvPr id="106" name="Rankraštį 105">
                  <a:extLst>
                    <a:ext uri="{FF2B5EF4-FFF2-40B4-BE49-F238E27FC236}">
                      <a16:creationId xmlns:a16="http://schemas.microsoft.com/office/drawing/2014/main" xmlns="" id="{2D08B192-9D68-45B4-A904-F9F8E9E56F7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00520" y="5884800"/>
                  <a:ext cx="394560" cy="73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8">
              <p14:nvContentPartPr>
                <p14:cNvPr id="107" name="Rankraštį 106">
                  <a:extLst>
                    <a:ext uri="{FF2B5EF4-FFF2-40B4-BE49-F238E27FC236}">
                      <a16:creationId xmlns:a16="http://schemas.microsoft.com/office/drawing/2014/main" id="{A8E6C126-E3B9-4213-88B3-3EAA2A045D70}"/>
                    </a:ext>
                  </a:extLst>
                </p14:cNvPr>
                <p14:cNvContentPartPr/>
                <p14:nvPr/>
              </p14:nvContentPartPr>
              <p14:xfrm>
                <a:off x="7477680" y="6284400"/>
                <a:ext cx="806760" cy="187560"/>
              </p14:xfrm>
            </p:contentPart>
          </mc:Choice>
          <mc:Fallback>
            <p:pic>
              <p:nvPicPr>
                <p:cNvPr id="107" name="Rankraštį 106">
                  <a:extLst>
                    <a:ext uri="{FF2B5EF4-FFF2-40B4-BE49-F238E27FC236}">
                      <a16:creationId xmlns:a16="http://schemas.microsoft.com/office/drawing/2014/main" xmlns="" id="{A8E6C126-E3B9-4213-88B3-3EAA2A045D7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459680" y="6266760"/>
                  <a:ext cx="8424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0">
              <p14:nvContentPartPr>
                <p14:cNvPr id="108" name="Rankraštį 107">
                  <a:extLst>
                    <a:ext uri="{FF2B5EF4-FFF2-40B4-BE49-F238E27FC236}">
                      <a16:creationId xmlns:a16="http://schemas.microsoft.com/office/drawing/2014/main" id="{5889BEE6-CE5C-49A6-A498-9D7E727B5731}"/>
                    </a:ext>
                  </a:extLst>
                </p14:cNvPr>
                <p14:cNvContentPartPr/>
                <p14:nvPr/>
              </p14:nvContentPartPr>
              <p14:xfrm>
                <a:off x="7922640" y="5699040"/>
                <a:ext cx="163800" cy="978480"/>
              </p14:xfrm>
            </p:contentPart>
          </mc:Choice>
          <mc:Fallback>
            <p:pic>
              <p:nvPicPr>
                <p:cNvPr id="108" name="Rankraštį 107">
                  <a:extLst>
                    <a:ext uri="{FF2B5EF4-FFF2-40B4-BE49-F238E27FC236}">
                      <a16:creationId xmlns:a16="http://schemas.microsoft.com/office/drawing/2014/main" xmlns="" id="{5889BEE6-CE5C-49A6-A498-9D7E727B573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904640" y="5681400"/>
                  <a:ext cx="199440" cy="10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2">
              <p14:nvContentPartPr>
                <p14:cNvPr id="110" name="Rankraštį 109">
                  <a:extLst>
                    <a:ext uri="{FF2B5EF4-FFF2-40B4-BE49-F238E27FC236}">
                      <a16:creationId xmlns:a16="http://schemas.microsoft.com/office/drawing/2014/main" id="{C637563B-922B-41A9-80D2-ED7DC42775E5}"/>
                    </a:ext>
                  </a:extLst>
                </p14:cNvPr>
                <p14:cNvContentPartPr/>
                <p14:nvPr/>
              </p14:nvContentPartPr>
              <p14:xfrm>
                <a:off x="5945440" y="3657120"/>
                <a:ext cx="18720" cy="6480"/>
              </p14:xfrm>
            </p:contentPart>
          </mc:Choice>
          <mc:Fallback>
            <p:pic>
              <p:nvPicPr>
                <p:cNvPr id="110" name="Rankraštį 109">
                  <a:extLst>
                    <a:ext uri="{FF2B5EF4-FFF2-40B4-BE49-F238E27FC236}">
                      <a16:creationId xmlns:a16="http://schemas.microsoft.com/office/drawing/2014/main" xmlns="" id="{C637563B-922B-41A9-80D2-ED7DC42775E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927440" y="3639480"/>
                  <a:ext cx="543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4">
              <p14:nvContentPartPr>
                <p14:cNvPr id="111" name="Rankraštį 110">
                  <a:extLst>
                    <a:ext uri="{FF2B5EF4-FFF2-40B4-BE49-F238E27FC236}">
                      <a16:creationId xmlns:a16="http://schemas.microsoft.com/office/drawing/2014/main" id="{4D16A057-8209-4ECC-B235-AD64E2A6BE43}"/>
                    </a:ext>
                  </a:extLst>
                </p14:cNvPr>
                <p14:cNvContentPartPr/>
                <p14:nvPr/>
              </p14:nvContentPartPr>
              <p14:xfrm>
                <a:off x="5496160" y="3896880"/>
                <a:ext cx="6480" cy="4320"/>
              </p14:xfrm>
            </p:contentPart>
          </mc:Choice>
          <mc:Fallback>
            <p:pic>
              <p:nvPicPr>
                <p:cNvPr id="111" name="Rankraštį 110">
                  <a:extLst>
                    <a:ext uri="{FF2B5EF4-FFF2-40B4-BE49-F238E27FC236}">
                      <a16:creationId xmlns:a16="http://schemas.microsoft.com/office/drawing/2014/main" xmlns="" id="{4D16A057-8209-4ECC-B235-AD64E2A6BE4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78160" y="3879240"/>
                  <a:ext cx="421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6">
              <p14:nvContentPartPr>
                <p14:cNvPr id="112" name="Rankraštį 111">
                  <a:extLst>
                    <a:ext uri="{FF2B5EF4-FFF2-40B4-BE49-F238E27FC236}">
                      <a16:creationId xmlns:a16="http://schemas.microsoft.com/office/drawing/2014/main" id="{CA43B30F-33A2-4131-BD14-054BDD5CDBA0}"/>
                    </a:ext>
                  </a:extLst>
                </p14:cNvPr>
                <p14:cNvContentPartPr/>
                <p14:nvPr/>
              </p14:nvContentPartPr>
              <p14:xfrm>
                <a:off x="5598040" y="3921360"/>
                <a:ext cx="360" cy="360"/>
              </p14:xfrm>
            </p:contentPart>
          </mc:Choice>
          <mc:Fallback>
            <p:pic>
              <p:nvPicPr>
                <p:cNvPr id="112" name="Rankraštį 111">
                  <a:extLst>
                    <a:ext uri="{FF2B5EF4-FFF2-40B4-BE49-F238E27FC236}">
                      <a16:creationId xmlns:a16="http://schemas.microsoft.com/office/drawing/2014/main" xmlns="" id="{CA43B30F-33A2-4131-BD14-054BDD5CDBA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80040" y="390336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128">
            <p14:nvContentPartPr>
              <p14:cNvPr id="114" name="Rankraštį 113">
                <a:extLst>
                  <a:ext uri="{FF2B5EF4-FFF2-40B4-BE49-F238E27FC236}">
                    <a16:creationId xmlns:a16="http://schemas.microsoft.com/office/drawing/2014/main" id="{1EDEF211-90A5-4C08-82FD-59C2B5C76FB4}"/>
                  </a:ext>
                </a:extLst>
              </p14:cNvPr>
              <p14:cNvContentPartPr/>
              <p14:nvPr/>
            </p14:nvContentPartPr>
            <p14:xfrm>
              <a:off x="4276840" y="5478360"/>
              <a:ext cx="10440" cy="8280"/>
            </p14:xfrm>
          </p:contentPart>
        </mc:Choice>
        <mc:Fallback>
          <p:pic>
            <p:nvPicPr>
              <p:cNvPr id="114" name="Rankraštį 113">
                <a:extLst>
                  <a:ext uri="{FF2B5EF4-FFF2-40B4-BE49-F238E27FC236}">
                    <a16:creationId xmlns:a16="http://schemas.microsoft.com/office/drawing/2014/main" xmlns="" id="{1EDEF211-90A5-4C08-82FD-59C2B5C76FB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259200" y="5460360"/>
                <a:ext cx="4608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82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6FA4604-A43C-4B3B-8B3E-FF07B2E4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12" y="260648"/>
            <a:ext cx="6702896" cy="5759152"/>
          </a:xfrm>
        </p:spPr>
        <p:txBody>
          <a:bodyPr>
            <a:normAutofit fontScale="90000"/>
          </a:bodyPr>
          <a:lstStyle/>
          <a:p>
            <a:r>
              <a:rPr lang="lt-LT" sz="320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lt-LT" sz="320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lt-LT" sz="320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sz="32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Mieli </a:t>
            </a: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maži vaikučiai,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Mums šalta, nejauku.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Šiaurinis vėjas pučia,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Mus veja nuo šakų.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Paberkit trupinėlių,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Dainuosime visi: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 Sveika būk, žiemužėle,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Šalta, bet nebaisi</a:t>
            </a:r>
            <a:r>
              <a:rPr lang="lt-LT" sz="320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aveikslėlis 3" descr="Paveikslėlis, kuriame yra lauko objektas, nakties dangus&#10;&#10;Automatiškai sugeneruotas aprašymas">
            <a:extLst>
              <a:ext uri="{FF2B5EF4-FFF2-40B4-BE49-F238E27FC236}">
                <a16:creationId xmlns:a16="http://schemas.microsoft.com/office/drawing/2014/main" xmlns="" id="{B84BB654-63F3-4966-BFEC-A5C9240E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28800"/>
            <a:ext cx="3240360" cy="36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D748C52-286D-416F-A1B8-4C251B63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821" y="228601"/>
            <a:ext cx="4502188" cy="63687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2000" dirty="0"/>
              <a:t>  </a:t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endParaRPr lang="en-US" sz="4800" dirty="0"/>
          </a:p>
        </p:txBody>
      </p:sp>
      <p:pic>
        <p:nvPicPr>
          <p:cNvPr id="4" name="Paveikslėlis 3" descr="Paveikslėlis, kuriame yra vidinis, grindys, perpildytas&#10;&#10;Automatiškai sugeneruotas aprašymas">
            <a:extLst>
              <a:ext uri="{FF2B5EF4-FFF2-40B4-BE49-F238E27FC236}">
                <a16:creationId xmlns:a16="http://schemas.microsoft.com/office/drawing/2014/main" xmlns="" id="{A53E717B-08AF-439F-B901-1C8D85637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r="26393"/>
          <a:stretch/>
        </p:blipFill>
        <p:spPr>
          <a:xfrm>
            <a:off x="35496" y="32278"/>
            <a:ext cx="4032449" cy="68703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tačiakampis 2"/>
          <p:cNvSpPr/>
          <p:nvPr/>
        </p:nvSpPr>
        <p:spPr>
          <a:xfrm>
            <a:off x="4705281" y="2308170"/>
            <a:ext cx="38330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MOKINIAI  SUŽINOJO , 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 ĮRENGUS LESYKLĄ IR PRADĖJUS LESINTI PAUKŠTELIUS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TĄ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REIKIA DARYTI 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NUOLATOS, NES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PAUKŠČIAI ĮPRANTA LANKYTIS TOJE PAT VIETOJE  IR NEBEIEŠKO MAISTO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KITUR.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upė 18">
            <a:extLst>
              <a:ext uri="{FF2B5EF4-FFF2-40B4-BE49-F238E27FC236}">
                <a16:creationId xmlns:a16="http://schemas.microsoft.com/office/drawing/2014/main" xmlns="" id="{EF557E00-6120-4C72-83AD-2F3FDDBCFB77}"/>
              </a:ext>
            </a:extLst>
          </p:cNvPr>
          <p:cNvGrpSpPr/>
          <p:nvPr/>
        </p:nvGrpSpPr>
        <p:grpSpPr>
          <a:xfrm>
            <a:off x="4429480" y="196944"/>
            <a:ext cx="1395360" cy="1191240"/>
            <a:chOff x="4429480" y="233520"/>
            <a:chExt cx="1395360" cy="11912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F7DC52A9-DF53-47F2-8BF7-2F5631B3BE55}"/>
                    </a:ext>
                  </a:extLst>
                </p14:cNvPr>
                <p14:cNvContentPartPr/>
                <p14:nvPr/>
              </p14:nvContentPartPr>
              <p14:xfrm>
                <a:off x="4429480" y="416400"/>
                <a:ext cx="839520" cy="50328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F7DC52A9-DF53-47F2-8BF7-2F5631B3BE5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1840" y="398400"/>
                  <a:ext cx="875160" cy="53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70E7D468-8F88-4ED1-A5C7-E2DE92B1F577}"/>
                    </a:ext>
                  </a:extLst>
                </p14:cNvPr>
                <p14:cNvContentPartPr/>
                <p14:nvPr/>
              </p14:nvContentPartPr>
              <p14:xfrm>
                <a:off x="4434880" y="365280"/>
                <a:ext cx="828000" cy="105948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70E7D468-8F88-4ED1-A5C7-E2DE92B1F57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17240" y="347640"/>
                  <a:ext cx="863640" cy="10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2B33A808-A952-4F25-8BF8-8A9CAEA58A5F}"/>
                    </a:ext>
                  </a:extLst>
                </p14:cNvPr>
                <p14:cNvContentPartPr/>
                <p14:nvPr/>
              </p14:nvContentPartPr>
              <p14:xfrm>
                <a:off x="4804240" y="233520"/>
                <a:ext cx="143640" cy="81144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2B33A808-A952-4F25-8BF8-8A9CAEA58A5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86240" y="215520"/>
                  <a:ext cx="179280" cy="84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6CCEB60F-D034-474C-B024-F75424D12407}"/>
                    </a:ext>
                  </a:extLst>
                </p14:cNvPr>
                <p14:cNvContentPartPr/>
                <p14:nvPr/>
              </p14:nvContentPartPr>
              <p14:xfrm>
                <a:off x="4439560" y="776040"/>
                <a:ext cx="1385280" cy="10188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6CCEB60F-D034-474C-B024-F75424D1240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21920" y="758040"/>
                  <a:ext cx="142092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ė 17">
            <a:extLst>
              <a:ext uri="{FF2B5EF4-FFF2-40B4-BE49-F238E27FC236}">
                <a16:creationId xmlns:a16="http://schemas.microsoft.com/office/drawing/2014/main" xmlns="" id="{3F134F8A-32E9-4CD2-B97F-FF7C205E2963}"/>
              </a:ext>
            </a:extLst>
          </p:cNvPr>
          <p:cNvGrpSpPr/>
          <p:nvPr/>
        </p:nvGrpSpPr>
        <p:grpSpPr>
          <a:xfrm>
            <a:off x="8107240" y="822480"/>
            <a:ext cx="874080" cy="958320"/>
            <a:chOff x="8107240" y="822480"/>
            <a:chExt cx="874080" cy="9583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0EAC987E-0BCF-4EAA-84EA-42B899B3198F}"/>
                    </a:ext>
                  </a:extLst>
                </p14:cNvPr>
                <p14:cNvContentPartPr/>
                <p14:nvPr/>
              </p14:nvContentPartPr>
              <p14:xfrm>
                <a:off x="8290120" y="873240"/>
                <a:ext cx="496080" cy="90756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0EAC987E-0BCF-4EAA-84EA-42B899B3198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72480" y="855600"/>
                  <a:ext cx="531720" cy="9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F8CE4653-ABC0-4867-92AF-D05B234B53E2}"/>
                    </a:ext>
                  </a:extLst>
                </p14:cNvPr>
                <p14:cNvContentPartPr/>
                <p14:nvPr/>
              </p14:nvContentPartPr>
              <p14:xfrm>
                <a:off x="8164120" y="924000"/>
                <a:ext cx="817200" cy="75060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F8CE4653-ABC0-4867-92AF-D05B234B53E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46120" y="906360"/>
                  <a:ext cx="852840" cy="78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8658A27D-30B6-4DA2-8F27-F47CF3C46F1A}"/>
                    </a:ext>
                  </a:extLst>
                </p14:cNvPr>
                <p14:cNvContentPartPr/>
                <p14:nvPr/>
              </p14:nvContentPartPr>
              <p14:xfrm>
                <a:off x="8515840" y="822480"/>
                <a:ext cx="231840" cy="90684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8658A27D-30B6-4DA2-8F27-F47CF3C46F1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97840" y="804480"/>
                  <a:ext cx="267480" cy="9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5BAC17F6-565C-4098-8890-EA741D44B646}"/>
                    </a:ext>
                  </a:extLst>
                </p14:cNvPr>
                <p14:cNvContentPartPr/>
                <p14:nvPr/>
              </p14:nvContentPartPr>
              <p14:xfrm>
                <a:off x="8107240" y="1178160"/>
                <a:ext cx="668880" cy="36720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5BAC17F6-565C-4098-8890-EA741D44B64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89600" y="1160160"/>
                  <a:ext cx="704520" cy="40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xmlns="" id="{F0B140C5-E23C-4D59-9B6B-69D2ABDC0CE0}"/>
              </a:ext>
            </a:extLst>
          </p:cNvPr>
          <p:cNvGrpSpPr/>
          <p:nvPr/>
        </p:nvGrpSpPr>
        <p:grpSpPr>
          <a:xfrm>
            <a:off x="5008360" y="5618040"/>
            <a:ext cx="1253520" cy="862560"/>
            <a:chOff x="5008360" y="5618040"/>
            <a:chExt cx="1253520" cy="8625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0AC027D3-E2AD-48DE-A00A-30E127F1DA68}"/>
                    </a:ext>
                  </a:extLst>
                </p14:cNvPr>
                <p14:cNvContentPartPr/>
                <p14:nvPr/>
              </p14:nvContentPartPr>
              <p14:xfrm>
                <a:off x="5343880" y="5678880"/>
                <a:ext cx="391680" cy="64008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0AC027D3-E2AD-48DE-A00A-30E127F1DA6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26240" y="5661240"/>
                  <a:ext cx="42732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3301A745-E391-476A-A5C8-BFE9D2717D9F}"/>
                    </a:ext>
                  </a:extLst>
                </p14:cNvPr>
                <p14:cNvContentPartPr/>
                <p14:nvPr/>
              </p14:nvContentPartPr>
              <p14:xfrm>
                <a:off x="5147320" y="5618040"/>
                <a:ext cx="826560" cy="86256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3301A745-E391-476A-A5C8-BFE9D2717D9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29680" y="5600400"/>
                  <a:ext cx="862200" cy="89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5C0221FC-A4B1-45E0-994C-C77366016FB8}"/>
                    </a:ext>
                  </a:extLst>
                </p14:cNvPr>
                <p14:cNvContentPartPr/>
                <p14:nvPr/>
              </p14:nvContentPartPr>
              <p14:xfrm>
                <a:off x="5316160" y="5618040"/>
                <a:ext cx="333000" cy="78084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5C0221FC-A4B1-45E0-994C-C77366016F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98160" y="5600400"/>
                  <a:ext cx="368640" cy="81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7F378787-D115-4F7A-B806-79CF83879279}"/>
                    </a:ext>
                  </a:extLst>
                </p14:cNvPr>
                <p14:cNvContentPartPr/>
                <p14:nvPr/>
              </p14:nvContentPartPr>
              <p14:xfrm>
                <a:off x="5008360" y="5977320"/>
                <a:ext cx="1253520" cy="26172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7F378787-D115-4F7A-B806-79CF8387927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990720" y="5959320"/>
                  <a:ext cx="1289160" cy="297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738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A84C9CF-1F35-4572-BC4E-CA445182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-1467544"/>
            <a:ext cx="2978927" cy="53285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prasideda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kruopštus darbas .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Lesyklas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padeda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kalti ir spec. pedagogė  Žana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Ramanauskienė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vidinis, langas, grindys&#10;&#10;Automatiškai sugeneruotas aprašymas">
            <a:extLst>
              <a:ext uri="{FF2B5EF4-FFF2-40B4-BE49-F238E27FC236}">
                <a16:creationId xmlns:a16="http://schemas.microsoft.com/office/drawing/2014/main" xmlns="" id="{8B086ED4-9035-4C07-9F94-B5C355853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0911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18" name="Grupė 17">
            <a:extLst>
              <a:ext uri="{FF2B5EF4-FFF2-40B4-BE49-F238E27FC236}">
                <a16:creationId xmlns:a16="http://schemas.microsoft.com/office/drawing/2014/main" xmlns="" id="{F54C7A6F-C961-4490-96E9-3F47E4ACF40B}"/>
              </a:ext>
            </a:extLst>
          </p:cNvPr>
          <p:cNvGrpSpPr/>
          <p:nvPr/>
        </p:nvGrpSpPr>
        <p:grpSpPr>
          <a:xfrm>
            <a:off x="6034720" y="121520"/>
            <a:ext cx="1080000" cy="1033920"/>
            <a:chOff x="6034720" y="121520"/>
            <a:chExt cx="1080000" cy="10339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2BEB3BE3-7F9E-4648-B264-7342D1F1B7C0}"/>
                    </a:ext>
                  </a:extLst>
                </p14:cNvPr>
                <p14:cNvContentPartPr/>
                <p14:nvPr/>
              </p14:nvContentPartPr>
              <p14:xfrm>
                <a:off x="6034720" y="464600"/>
                <a:ext cx="667800" cy="46332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2BEB3BE3-7F9E-4648-B264-7342D1F1B7C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16720" y="446960"/>
                  <a:ext cx="70344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EB6C602E-EE39-4C11-8539-F6B50F608B37}"/>
                    </a:ext>
                  </a:extLst>
                </p14:cNvPr>
                <p14:cNvContentPartPr/>
                <p14:nvPr/>
              </p14:nvContentPartPr>
              <p14:xfrm>
                <a:off x="6416320" y="283880"/>
                <a:ext cx="431280" cy="70632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EB6C602E-EE39-4C11-8539-F6B50F608B3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98680" y="266240"/>
                  <a:ext cx="466920" cy="74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48114A5F-153B-4ACF-97CB-528DD05EF6E0}"/>
                    </a:ext>
                  </a:extLst>
                </p14:cNvPr>
                <p14:cNvContentPartPr/>
                <p14:nvPr/>
              </p14:nvContentPartPr>
              <p14:xfrm>
                <a:off x="6518200" y="121520"/>
                <a:ext cx="126360" cy="103392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48114A5F-153B-4ACF-97CB-528DD05EF6E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00560" y="103880"/>
                  <a:ext cx="162000" cy="10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5C9A3BDF-1713-466A-BAB2-4B7D00ED05DC}"/>
                    </a:ext>
                  </a:extLst>
                </p14:cNvPr>
                <p14:cNvContentPartPr/>
                <p14:nvPr/>
              </p14:nvContentPartPr>
              <p14:xfrm>
                <a:off x="6136600" y="779960"/>
                <a:ext cx="978120" cy="6336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5C9A3BDF-1713-466A-BAB2-4B7D00ED05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18600" y="761960"/>
                  <a:ext cx="1013760" cy="9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xmlns="" id="{30BCDB86-AC1A-49C2-BEDC-5DE52E552980}"/>
              </a:ext>
            </a:extLst>
          </p:cNvPr>
          <p:cNvGrpSpPr/>
          <p:nvPr/>
        </p:nvGrpSpPr>
        <p:grpSpPr>
          <a:xfrm>
            <a:off x="7771720" y="1147880"/>
            <a:ext cx="1026720" cy="1248840"/>
            <a:chOff x="7771720" y="1147880"/>
            <a:chExt cx="1026720" cy="12488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AC35DA60-B8A7-4D90-B77D-8DB09B90B3BC}"/>
                    </a:ext>
                  </a:extLst>
                </p14:cNvPr>
                <p14:cNvContentPartPr/>
                <p14:nvPr/>
              </p14:nvContentPartPr>
              <p14:xfrm>
                <a:off x="7914280" y="1147880"/>
                <a:ext cx="818280" cy="124884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AC35DA60-B8A7-4D90-B77D-8DB09B90B3B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96640" y="1130240"/>
                  <a:ext cx="853920" cy="12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BA6C54B4-A6ED-49E8-ADBE-7DFAB0BC1DDA}"/>
                    </a:ext>
                  </a:extLst>
                </p14:cNvPr>
                <p14:cNvContentPartPr/>
                <p14:nvPr/>
              </p14:nvContentPartPr>
              <p14:xfrm>
                <a:off x="7853440" y="1594640"/>
                <a:ext cx="945000" cy="70092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BA6C54B4-A6ED-49E8-ADBE-7DFAB0BC1DD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35800" y="1577000"/>
                  <a:ext cx="980640" cy="73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DA026737-F6F4-4E4C-90E0-5C8401AEFA13}"/>
                    </a:ext>
                  </a:extLst>
                </p14:cNvPr>
                <p14:cNvContentPartPr/>
                <p14:nvPr/>
              </p14:nvContentPartPr>
              <p14:xfrm>
                <a:off x="8055760" y="1300160"/>
                <a:ext cx="376920" cy="108684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DA026737-F6F4-4E4C-90E0-5C8401AEFA1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37760" y="1282160"/>
                  <a:ext cx="412560" cy="11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CD4E3C4A-7C3F-4B6D-AC22-D16EC2E40DA4}"/>
                    </a:ext>
                  </a:extLst>
                </p14:cNvPr>
                <p14:cNvContentPartPr/>
                <p14:nvPr/>
              </p14:nvContentPartPr>
              <p14:xfrm>
                <a:off x="7771720" y="1879400"/>
                <a:ext cx="754200" cy="30888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CD4E3C4A-7C3F-4B6D-AC22-D16EC2E40DA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54080" y="1861760"/>
                  <a:ext cx="789840" cy="34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upė 15">
            <a:extLst>
              <a:ext uri="{FF2B5EF4-FFF2-40B4-BE49-F238E27FC236}">
                <a16:creationId xmlns:a16="http://schemas.microsoft.com/office/drawing/2014/main" xmlns="" id="{043453F0-10B6-4859-B389-ED5D6C4146B5}"/>
              </a:ext>
            </a:extLst>
          </p:cNvPr>
          <p:cNvGrpSpPr/>
          <p:nvPr/>
        </p:nvGrpSpPr>
        <p:grpSpPr>
          <a:xfrm>
            <a:off x="5551960" y="4721960"/>
            <a:ext cx="1233360" cy="969840"/>
            <a:chOff x="5551960" y="4721960"/>
            <a:chExt cx="1233360" cy="96984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DCDC2797-1B11-4B00-9E47-28EF1B9CCC5F}"/>
                    </a:ext>
                  </a:extLst>
                </p14:cNvPr>
                <p14:cNvContentPartPr/>
                <p14:nvPr/>
              </p14:nvContentPartPr>
              <p14:xfrm>
                <a:off x="6054880" y="4744640"/>
                <a:ext cx="374040" cy="84636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DCDC2797-1B11-4B00-9E47-28EF1B9CCC5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36880" y="4726640"/>
                  <a:ext cx="409680" cy="88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7A0EF683-67A5-478F-B132-AA4483E5AB0E}"/>
                    </a:ext>
                  </a:extLst>
                </p14:cNvPr>
                <p14:cNvContentPartPr/>
                <p14:nvPr/>
              </p14:nvContentPartPr>
              <p14:xfrm>
                <a:off x="5551960" y="4744640"/>
                <a:ext cx="1031760" cy="94716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7A0EF683-67A5-478F-B132-AA4483E5AB0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533960" y="4726640"/>
                  <a:ext cx="1067400" cy="9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D0C155B9-9CAC-4424-B641-7F945BC5D47A}"/>
                    </a:ext>
                  </a:extLst>
                </p14:cNvPr>
                <p14:cNvContentPartPr/>
                <p14:nvPr/>
              </p14:nvContentPartPr>
              <p14:xfrm>
                <a:off x="5953000" y="4721960"/>
                <a:ext cx="213480" cy="76284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D0C155B9-9CAC-4424-B641-7F945BC5D47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35000" y="4703960"/>
                  <a:ext cx="249120" cy="79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5" name="Rankraštį 14">
                  <a:extLst>
                    <a:ext uri="{FF2B5EF4-FFF2-40B4-BE49-F238E27FC236}">
                      <a16:creationId xmlns:a16="http://schemas.microsoft.com/office/drawing/2014/main" id="{22E60B96-5FC2-4EA7-9384-031F648D862D}"/>
                    </a:ext>
                  </a:extLst>
                </p14:cNvPr>
                <p14:cNvContentPartPr/>
                <p14:nvPr/>
              </p14:nvContentPartPr>
              <p14:xfrm>
                <a:off x="5780920" y="5049200"/>
                <a:ext cx="1004400" cy="102960"/>
              </p14:xfrm>
            </p:contentPart>
          </mc:Choice>
          <mc:Fallback>
            <p:pic>
              <p:nvPicPr>
                <p:cNvPr id="15" name="Rankraštį 14">
                  <a:extLst>
                    <a:ext uri="{FF2B5EF4-FFF2-40B4-BE49-F238E27FC236}">
                      <a16:creationId xmlns:a16="http://schemas.microsoft.com/office/drawing/2014/main" xmlns="" id="{22E60B96-5FC2-4EA7-9384-031F648D862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62920" y="5031560"/>
                  <a:ext cx="1040040" cy="138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32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EF8575E-0B43-44B2-9254-B6DC2E78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-1107504"/>
            <a:ext cx="2978927" cy="547260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lesyklų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konstravimo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prisijungia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1b klasės 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mokiniai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 descr="Paveikslėlis, kuriame yra vidinis, siena, grindys, berniukas&#10;&#10;Automatiškai sugeneruotas aprašymas">
            <a:extLst>
              <a:ext uri="{FF2B5EF4-FFF2-40B4-BE49-F238E27FC236}">
                <a16:creationId xmlns:a16="http://schemas.microsoft.com/office/drawing/2014/main" xmlns="" id="{EB27C204-3F58-4944-B0D5-928C58BB2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8" r="-2" b="9843"/>
          <a:stretch/>
        </p:blipFill>
        <p:spPr>
          <a:xfrm>
            <a:off x="599304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15" name="Grupė 14">
            <a:extLst>
              <a:ext uri="{FF2B5EF4-FFF2-40B4-BE49-F238E27FC236}">
                <a16:creationId xmlns:a16="http://schemas.microsoft.com/office/drawing/2014/main" xmlns="" id="{9C4A16EB-DADA-4315-9120-10A2780F0017}"/>
              </a:ext>
            </a:extLst>
          </p:cNvPr>
          <p:cNvGrpSpPr/>
          <p:nvPr/>
        </p:nvGrpSpPr>
        <p:grpSpPr>
          <a:xfrm>
            <a:off x="5821240" y="253640"/>
            <a:ext cx="2804400" cy="1797120"/>
            <a:chOff x="5821240" y="253640"/>
            <a:chExt cx="2804400" cy="17971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08A10BEF-E854-411C-8B8C-343FE38D8354}"/>
                    </a:ext>
                  </a:extLst>
                </p14:cNvPr>
                <p14:cNvContentPartPr/>
                <p14:nvPr/>
              </p14:nvContentPartPr>
              <p14:xfrm>
                <a:off x="5983960" y="324560"/>
                <a:ext cx="968040" cy="86904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a16="http://schemas.microsoft.com/office/drawing/2014/main" xmlns="" id="{08A10BEF-E854-411C-8B8C-343FE38D835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65960" y="306920"/>
                  <a:ext cx="1003680" cy="90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DE174B84-C8B7-47C2-A7A1-2093B5638FDC}"/>
                    </a:ext>
                  </a:extLst>
                </p14:cNvPr>
                <p14:cNvContentPartPr/>
                <p14:nvPr/>
              </p14:nvContentPartPr>
              <p14:xfrm>
                <a:off x="5924920" y="375680"/>
                <a:ext cx="993600" cy="96192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a16="http://schemas.microsoft.com/office/drawing/2014/main" xmlns="" id="{DE174B84-C8B7-47C2-A7A1-2093B5638FD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07280" y="357680"/>
                  <a:ext cx="1029240" cy="9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E25C19FC-D946-462B-8712-1F18002ADF86}"/>
                    </a:ext>
                  </a:extLst>
                </p14:cNvPr>
                <p14:cNvContentPartPr/>
                <p14:nvPr/>
              </p14:nvContentPartPr>
              <p14:xfrm>
                <a:off x="6295360" y="253640"/>
                <a:ext cx="166320" cy="76716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E25C19FC-D946-462B-8712-1F18002ADF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77360" y="236000"/>
                  <a:ext cx="201960" cy="80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55DC9E82-706A-40E8-804A-C01F9FC1C19F}"/>
                    </a:ext>
                  </a:extLst>
                </p14:cNvPr>
                <p14:cNvContentPartPr/>
                <p14:nvPr/>
              </p14:nvContentPartPr>
              <p14:xfrm>
                <a:off x="5821240" y="680240"/>
                <a:ext cx="965880" cy="21600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55DC9E82-706A-40E8-804A-C01F9FC1C19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03240" y="662600"/>
                  <a:ext cx="10015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467DE67F-2D51-4AB6-A88E-CE686226B325}"/>
                    </a:ext>
                  </a:extLst>
                </p14:cNvPr>
                <p14:cNvContentPartPr/>
                <p14:nvPr/>
              </p14:nvContentPartPr>
              <p14:xfrm>
                <a:off x="6410560" y="782120"/>
                <a:ext cx="207720" cy="79380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467DE67F-2D51-4AB6-A88E-CE686226B32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92560" y="764480"/>
                  <a:ext cx="243360" cy="82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C1EBA92F-E2F0-4E54-85FE-C9EB0574A560}"/>
                    </a:ext>
                  </a:extLst>
                </p14:cNvPr>
                <p14:cNvContentPartPr/>
                <p14:nvPr/>
              </p14:nvContentPartPr>
              <p14:xfrm>
                <a:off x="6329560" y="535880"/>
                <a:ext cx="1041120" cy="18576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a16="http://schemas.microsoft.com/office/drawing/2014/main" xmlns="" id="{C1EBA92F-E2F0-4E54-85FE-C9EB0574A5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11560" y="518240"/>
                  <a:ext cx="10767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DF577676-3E72-4826-A8DE-C2C033AE9ABD}"/>
                    </a:ext>
                  </a:extLst>
                </p14:cNvPr>
                <p14:cNvContentPartPr/>
                <p14:nvPr/>
              </p14:nvContentPartPr>
              <p14:xfrm>
                <a:off x="6624040" y="853040"/>
                <a:ext cx="685440" cy="22968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a16="http://schemas.microsoft.com/office/drawing/2014/main" xmlns="" id="{DF577676-3E72-4826-A8DE-C2C033AE9AB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06400" y="835400"/>
                  <a:ext cx="7210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17579065-F46D-4D51-9CA4-710AC00FF4CC}"/>
                    </a:ext>
                  </a:extLst>
                </p14:cNvPr>
                <p14:cNvContentPartPr/>
                <p14:nvPr/>
              </p14:nvContentPartPr>
              <p14:xfrm>
                <a:off x="8087080" y="1269920"/>
                <a:ext cx="312120" cy="78084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a16="http://schemas.microsoft.com/office/drawing/2014/main" xmlns="" id="{17579065-F46D-4D51-9CA4-710AC00FF4C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69440" y="1251920"/>
                  <a:ext cx="347760" cy="81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D539FB27-1959-423D-BB71-EC99F7DED96C}"/>
                    </a:ext>
                  </a:extLst>
                </p14:cNvPr>
                <p14:cNvContentPartPr/>
                <p14:nvPr/>
              </p14:nvContentPartPr>
              <p14:xfrm>
                <a:off x="7725280" y="1280000"/>
                <a:ext cx="900360" cy="68904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a16="http://schemas.microsoft.com/office/drawing/2014/main" xmlns="" id="{D539FB27-1959-423D-BB71-EC99F7DED9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07280" y="1262000"/>
                  <a:ext cx="93600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4" name="Rankraštį 13">
                  <a:extLst>
                    <a:ext uri="{FF2B5EF4-FFF2-40B4-BE49-F238E27FC236}">
                      <a16:creationId xmlns:a16="http://schemas.microsoft.com/office/drawing/2014/main" id="{15BD1B06-608C-4F2D-82C5-1B34D267CDFB}"/>
                    </a:ext>
                  </a:extLst>
                </p14:cNvPr>
                <p14:cNvContentPartPr/>
                <p14:nvPr/>
              </p14:nvContentPartPr>
              <p14:xfrm>
                <a:off x="7812760" y="1137440"/>
                <a:ext cx="752400" cy="664920"/>
              </p14:xfrm>
            </p:contentPart>
          </mc:Choice>
          <mc:Fallback>
            <p:pic>
              <p:nvPicPr>
                <p:cNvPr id="14" name="Rankraštį 13">
                  <a:extLst>
                    <a:ext uri="{FF2B5EF4-FFF2-40B4-BE49-F238E27FC236}">
                      <a16:creationId xmlns:a16="http://schemas.microsoft.com/office/drawing/2014/main" xmlns="" id="{15BD1B06-608C-4F2D-82C5-1B34D267CDF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94760" y="1119440"/>
                  <a:ext cx="788040" cy="70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upė 24">
            <a:extLst>
              <a:ext uri="{FF2B5EF4-FFF2-40B4-BE49-F238E27FC236}">
                <a16:creationId xmlns:a16="http://schemas.microsoft.com/office/drawing/2014/main" xmlns="" id="{3464046F-942E-4B05-8EE6-CBC4535E384C}"/>
              </a:ext>
            </a:extLst>
          </p:cNvPr>
          <p:cNvGrpSpPr/>
          <p:nvPr/>
        </p:nvGrpSpPr>
        <p:grpSpPr>
          <a:xfrm>
            <a:off x="7457080" y="3606320"/>
            <a:ext cx="965520" cy="1032480"/>
            <a:chOff x="7457080" y="3606320"/>
            <a:chExt cx="965520" cy="10324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6" name="Rankraštį 15">
                  <a:extLst>
                    <a:ext uri="{FF2B5EF4-FFF2-40B4-BE49-F238E27FC236}">
                      <a16:creationId xmlns:a16="http://schemas.microsoft.com/office/drawing/2014/main" id="{421F7063-E840-48ED-A3FF-39EF9AE3F6BB}"/>
                    </a:ext>
                  </a:extLst>
                </p14:cNvPr>
                <p14:cNvContentPartPr/>
                <p14:nvPr/>
              </p14:nvContentPartPr>
              <p14:xfrm>
                <a:off x="7863520" y="3606320"/>
                <a:ext cx="307080" cy="987840"/>
              </p14:xfrm>
            </p:contentPart>
          </mc:Choice>
          <mc:Fallback>
            <p:pic>
              <p:nvPicPr>
                <p:cNvPr id="16" name="Rankraštį 15">
                  <a:extLst>
                    <a:ext uri="{FF2B5EF4-FFF2-40B4-BE49-F238E27FC236}">
                      <a16:creationId xmlns:a16="http://schemas.microsoft.com/office/drawing/2014/main" xmlns="" id="{421F7063-E840-48ED-A3FF-39EF9AE3F6B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45520" y="3588680"/>
                  <a:ext cx="342720" cy="10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7" name="Rankraštį 16">
                  <a:extLst>
                    <a:ext uri="{FF2B5EF4-FFF2-40B4-BE49-F238E27FC236}">
                      <a16:creationId xmlns:a16="http://schemas.microsoft.com/office/drawing/2014/main" id="{DD5803A7-C868-44BA-9874-34F5372462F5}"/>
                    </a:ext>
                  </a:extLst>
                </p14:cNvPr>
                <p14:cNvContentPartPr/>
                <p14:nvPr/>
              </p14:nvContentPartPr>
              <p14:xfrm>
                <a:off x="7687840" y="3962000"/>
                <a:ext cx="734760" cy="672120"/>
              </p14:xfrm>
            </p:contentPart>
          </mc:Choice>
          <mc:Fallback>
            <p:pic>
              <p:nvPicPr>
                <p:cNvPr id="17" name="Rankraštį 16">
                  <a:extLst>
                    <a:ext uri="{FF2B5EF4-FFF2-40B4-BE49-F238E27FC236}">
                      <a16:creationId xmlns:a16="http://schemas.microsoft.com/office/drawing/2014/main" xmlns="" id="{DD5803A7-C868-44BA-9874-34F5372462F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670200" y="3944360"/>
                  <a:ext cx="77040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7">
              <p14:nvContentPartPr>
                <p14:cNvPr id="18" name="Rankraštį 17">
                  <a:extLst>
                    <a:ext uri="{FF2B5EF4-FFF2-40B4-BE49-F238E27FC236}">
                      <a16:creationId xmlns:a16="http://schemas.microsoft.com/office/drawing/2014/main" id="{34FE1728-A3A8-44E8-B11B-4134B672BBA8}"/>
                    </a:ext>
                  </a:extLst>
                </p14:cNvPr>
                <p14:cNvContentPartPr/>
                <p14:nvPr/>
              </p14:nvContentPartPr>
              <p14:xfrm>
                <a:off x="7717360" y="3758600"/>
                <a:ext cx="410400" cy="880200"/>
              </p14:xfrm>
            </p:contentPart>
          </mc:Choice>
          <mc:Fallback>
            <p:pic>
              <p:nvPicPr>
                <p:cNvPr id="18" name="Rankraštį 17">
                  <a:extLst>
                    <a:ext uri="{FF2B5EF4-FFF2-40B4-BE49-F238E27FC236}">
                      <a16:creationId xmlns:a16="http://schemas.microsoft.com/office/drawing/2014/main" xmlns="" id="{34FE1728-A3A8-44E8-B11B-4134B672BBA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699720" y="3740960"/>
                  <a:ext cx="446040" cy="9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9">
              <p14:nvContentPartPr>
                <p14:cNvPr id="19" name="Rankraštį 18">
                  <a:extLst>
                    <a:ext uri="{FF2B5EF4-FFF2-40B4-BE49-F238E27FC236}">
                      <a16:creationId xmlns:a16="http://schemas.microsoft.com/office/drawing/2014/main" id="{02AB88FC-6A08-4719-92EE-8CE98CFB7EBD}"/>
                    </a:ext>
                  </a:extLst>
                </p14:cNvPr>
                <p14:cNvContentPartPr/>
                <p14:nvPr/>
              </p14:nvContentPartPr>
              <p14:xfrm>
                <a:off x="7457080" y="4340360"/>
                <a:ext cx="691920" cy="266400"/>
              </p14:xfrm>
            </p:contentPart>
          </mc:Choice>
          <mc:Fallback>
            <p:pic>
              <p:nvPicPr>
                <p:cNvPr id="19" name="Rankraštį 18">
                  <a:extLst>
                    <a:ext uri="{FF2B5EF4-FFF2-40B4-BE49-F238E27FC236}">
                      <a16:creationId xmlns:a16="http://schemas.microsoft.com/office/drawing/2014/main" xmlns="" id="{02AB88FC-6A08-4719-92EE-8CE98CFB7EB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439080" y="4322360"/>
                  <a:ext cx="727560" cy="30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upė 23">
            <a:extLst>
              <a:ext uri="{FF2B5EF4-FFF2-40B4-BE49-F238E27FC236}">
                <a16:creationId xmlns:a16="http://schemas.microsoft.com/office/drawing/2014/main" xmlns="" id="{F9F01034-725A-46F3-908B-DDC199E34D44}"/>
              </a:ext>
            </a:extLst>
          </p:cNvPr>
          <p:cNvGrpSpPr/>
          <p:nvPr/>
        </p:nvGrpSpPr>
        <p:grpSpPr>
          <a:xfrm>
            <a:off x="5089720" y="5160800"/>
            <a:ext cx="1272600" cy="1095120"/>
            <a:chOff x="5089720" y="5160800"/>
            <a:chExt cx="1272600" cy="10951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1">
              <p14:nvContentPartPr>
                <p14:cNvPr id="20" name="Rankraštį 19">
                  <a:extLst>
                    <a:ext uri="{FF2B5EF4-FFF2-40B4-BE49-F238E27FC236}">
                      <a16:creationId xmlns:a16="http://schemas.microsoft.com/office/drawing/2014/main" id="{4B4187E5-0A4F-46D8-B600-C8FDDDE0E954}"/>
                    </a:ext>
                  </a:extLst>
                </p14:cNvPr>
                <p14:cNvContentPartPr/>
                <p14:nvPr/>
              </p14:nvContentPartPr>
              <p14:xfrm>
                <a:off x="5343880" y="5526560"/>
                <a:ext cx="569160" cy="490680"/>
              </p14:xfrm>
            </p:contentPart>
          </mc:Choice>
          <mc:Fallback>
            <p:pic>
              <p:nvPicPr>
                <p:cNvPr id="20" name="Rankraštį 19">
                  <a:extLst>
                    <a:ext uri="{FF2B5EF4-FFF2-40B4-BE49-F238E27FC236}">
                      <a16:creationId xmlns:a16="http://schemas.microsoft.com/office/drawing/2014/main" xmlns="" id="{4B4187E5-0A4F-46D8-B600-C8FDDDE0E95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26240" y="5508560"/>
                  <a:ext cx="60480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3">
              <p14:nvContentPartPr>
                <p14:cNvPr id="21" name="Rankraštį 20">
                  <a:extLst>
                    <a:ext uri="{FF2B5EF4-FFF2-40B4-BE49-F238E27FC236}">
                      <a16:creationId xmlns:a16="http://schemas.microsoft.com/office/drawing/2014/main" id="{97BDF372-8017-4F2F-A23B-976BBE5C64A1}"/>
                    </a:ext>
                  </a:extLst>
                </p14:cNvPr>
                <p14:cNvContentPartPr/>
                <p14:nvPr/>
              </p14:nvContentPartPr>
              <p14:xfrm>
                <a:off x="5216800" y="5412800"/>
                <a:ext cx="808200" cy="642960"/>
              </p14:xfrm>
            </p:contentPart>
          </mc:Choice>
          <mc:Fallback>
            <p:pic>
              <p:nvPicPr>
                <p:cNvPr id="21" name="Rankraštį 20">
                  <a:extLst>
                    <a:ext uri="{FF2B5EF4-FFF2-40B4-BE49-F238E27FC236}">
                      <a16:creationId xmlns:a16="http://schemas.microsoft.com/office/drawing/2014/main" xmlns="" id="{97BDF372-8017-4F2F-A23B-976BBE5C64A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199160" y="5395160"/>
                  <a:ext cx="843840" cy="67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5">
              <p14:nvContentPartPr>
                <p14:cNvPr id="22" name="Rankraštį 21">
                  <a:extLst>
                    <a:ext uri="{FF2B5EF4-FFF2-40B4-BE49-F238E27FC236}">
                      <a16:creationId xmlns:a16="http://schemas.microsoft.com/office/drawing/2014/main" id="{C223C866-687D-407C-A3CE-D6C118DC924B}"/>
                    </a:ext>
                  </a:extLst>
                </p14:cNvPr>
                <p14:cNvContentPartPr/>
                <p14:nvPr/>
              </p14:nvContentPartPr>
              <p14:xfrm>
                <a:off x="5353240" y="5160800"/>
                <a:ext cx="295920" cy="1095120"/>
              </p14:xfrm>
            </p:contentPart>
          </mc:Choice>
          <mc:Fallback>
            <p:pic>
              <p:nvPicPr>
                <p:cNvPr id="22" name="Rankraštį 21">
                  <a:extLst>
                    <a:ext uri="{FF2B5EF4-FFF2-40B4-BE49-F238E27FC236}">
                      <a16:creationId xmlns:a16="http://schemas.microsoft.com/office/drawing/2014/main" xmlns="" id="{C223C866-687D-407C-A3CE-D6C118DC924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35600" y="5142800"/>
                  <a:ext cx="331560" cy="11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7">
              <p14:nvContentPartPr>
                <p14:cNvPr id="23" name="Rankraštį 22">
                  <a:extLst>
                    <a:ext uri="{FF2B5EF4-FFF2-40B4-BE49-F238E27FC236}">
                      <a16:creationId xmlns:a16="http://schemas.microsoft.com/office/drawing/2014/main" id="{BBD82D24-3E26-4872-B48D-92F0395058BC}"/>
                    </a:ext>
                  </a:extLst>
                </p14:cNvPr>
                <p14:cNvContentPartPr/>
                <p14:nvPr/>
              </p14:nvContentPartPr>
              <p14:xfrm>
                <a:off x="5089720" y="5840480"/>
                <a:ext cx="1272600" cy="114480"/>
              </p14:xfrm>
            </p:contentPart>
          </mc:Choice>
          <mc:Fallback>
            <p:pic>
              <p:nvPicPr>
                <p:cNvPr id="23" name="Rankraštį 22">
                  <a:extLst>
                    <a:ext uri="{FF2B5EF4-FFF2-40B4-BE49-F238E27FC236}">
                      <a16:creationId xmlns:a16="http://schemas.microsoft.com/office/drawing/2014/main" xmlns="" id="{BBD82D24-3E26-4872-B48D-92F0395058B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71720" y="5822840"/>
                  <a:ext cx="1308240" cy="15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84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52B2555-A19F-48FD-98EE-A01E0164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764704"/>
            <a:ext cx="2978927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-Austėja,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kalk </a:t>
            </a:r>
            <a:r>
              <a:rPr lang="lt-L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kalk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Ir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aš noriu, -nekantrauja Gerda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 descr="Paveikslėlis, kuriame yra asmuo, vaikas, vidinis, jaunas&#10;&#10;Automatiškai sugeneruotas aprašymas">
            <a:extLst>
              <a:ext uri="{FF2B5EF4-FFF2-40B4-BE49-F238E27FC236}">
                <a16:creationId xmlns:a16="http://schemas.microsoft.com/office/drawing/2014/main" xmlns="" id="{F9DE02AF-CE80-41CE-858F-D70FFACEC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5080000" cy="6858000"/>
          </a:xfrm>
          <a:prstGeom prst="rect">
            <a:avLst/>
          </a:prstGeom>
        </p:spPr>
      </p:pic>
      <p:grpSp>
        <p:nvGrpSpPr>
          <p:cNvPr id="10" name="Grupė 9">
            <a:extLst>
              <a:ext uri="{FF2B5EF4-FFF2-40B4-BE49-F238E27FC236}">
                <a16:creationId xmlns:a16="http://schemas.microsoft.com/office/drawing/2014/main" xmlns="" id="{A0029364-9D63-4577-8A23-0BD6371A7EC2}"/>
              </a:ext>
            </a:extLst>
          </p:cNvPr>
          <p:cNvGrpSpPr/>
          <p:nvPr/>
        </p:nvGrpSpPr>
        <p:grpSpPr>
          <a:xfrm>
            <a:off x="6004120" y="406320"/>
            <a:ext cx="1282680" cy="913320"/>
            <a:chOff x="6004120" y="406320"/>
            <a:chExt cx="1282680" cy="9133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B4156ED9-4831-4B23-A617-D058499362D2}"/>
                    </a:ext>
                  </a:extLst>
                </p14:cNvPr>
                <p14:cNvContentPartPr/>
                <p14:nvPr/>
              </p14:nvContentPartPr>
              <p14:xfrm>
                <a:off x="6004120" y="507480"/>
                <a:ext cx="782640" cy="48780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a16="http://schemas.microsoft.com/office/drawing/2014/main" xmlns="" id="{B4156ED9-4831-4B23-A617-D058499362D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86120" y="489840"/>
                  <a:ext cx="81828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8E8728EC-B082-40CA-8BB8-38C9070B374E}"/>
                    </a:ext>
                  </a:extLst>
                </p14:cNvPr>
                <p14:cNvContentPartPr/>
                <p14:nvPr/>
              </p14:nvContentPartPr>
              <p14:xfrm>
                <a:off x="6188440" y="426480"/>
                <a:ext cx="669240" cy="89316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a16="http://schemas.microsoft.com/office/drawing/2014/main" xmlns="" id="{8E8728EC-B082-40CA-8BB8-38C9070B374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70800" y="408480"/>
                  <a:ext cx="704880" cy="9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D4DCEC28-B481-4142-9607-77ECE4DA9318}"/>
                    </a:ext>
                  </a:extLst>
                </p14:cNvPr>
                <p14:cNvContentPartPr/>
                <p14:nvPr/>
              </p14:nvContentPartPr>
              <p14:xfrm>
                <a:off x="6491200" y="406320"/>
                <a:ext cx="21600" cy="78264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a16="http://schemas.microsoft.com/office/drawing/2014/main" xmlns="" id="{D4DCEC28-B481-4142-9607-77ECE4DA93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73560" y="388320"/>
                  <a:ext cx="57240" cy="81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773ADB46-4F6A-40C4-8E9E-B9051C7649F9}"/>
                    </a:ext>
                  </a:extLst>
                </p14:cNvPr>
                <p14:cNvContentPartPr/>
                <p14:nvPr/>
              </p14:nvContentPartPr>
              <p14:xfrm>
                <a:off x="6004120" y="810240"/>
                <a:ext cx="1282680" cy="6336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a16="http://schemas.microsoft.com/office/drawing/2014/main" xmlns="" id="{773ADB46-4F6A-40C4-8E9E-B9051C7649F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86120" y="792240"/>
                  <a:ext cx="1318320" cy="9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379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1152336-72C2-494F-8629-7C0321F4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veikslėlis 3" descr="Paveikslėlis, kuriame yra asmuo, vaikas, vidinis, grupė&#10;&#10;Automatiškai sugeneruotas aprašymas">
            <a:extLst>
              <a:ext uri="{FF2B5EF4-FFF2-40B4-BE49-F238E27FC236}">
                <a16:creationId xmlns:a16="http://schemas.microsoft.com/office/drawing/2014/main" xmlns="" id="{8446A95C-38AD-45BC-9095-09DCE8575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lis">
  <a:themeElements>
    <a:clrScheme name="Dalis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ali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i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570</TotalTime>
  <Words>156</Words>
  <Application>Microsoft Office PowerPoint</Application>
  <PresentationFormat>Demonstracija ekrane (4:3)</PresentationFormat>
  <Paragraphs>47</Paragraphs>
  <Slides>31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31</vt:i4>
      </vt:variant>
    </vt:vector>
  </HeadingPairs>
  <TitlesOfParts>
    <vt:vector size="37" baseType="lpstr">
      <vt:lpstr>Calibri</vt:lpstr>
      <vt:lpstr>Century Gothic</vt:lpstr>
      <vt:lpstr>Times New Roman</vt:lpstr>
      <vt:lpstr>Verdana</vt:lpstr>
      <vt:lpstr>Wingdings 3</vt:lpstr>
      <vt:lpstr>Dalis</vt:lpstr>
      <vt:lpstr>„PowerPoint“ pateiktis</vt:lpstr>
      <vt:lpstr>„PowerPoint“ pateiktis</vt:lpstr>
      <vt:lpstr>„PowerPoint“ pateiktis</vt:lpstr>
      <vt:lpstr>  - Mieli maži vaikučiai,  Mums šalta, nejauku.  Šiaurinis vėjas pučia,  Mus veja nuo šakų.     Paberkit trupinėlių,  Dainuosime visi:  - Sveika būk, žiemužėle,  Šalta, bet nebaisi. </vt:lpstr>
      <vt:lpstr>         </vt:lpstr>
      <vt:lpstr>prasideda  kruopštus darbas .   Lesyklas padeda  kalti ir spec. pedagogė  Žana Ramanauskienė</vt:lpstr>
      <vt:lpstr>Prie lesyklų   konstravimo    prisijungia   1b klasės   mokiniai </vt:lpstr>
      <vt:lpstr>-Austėja, kalk kalk... Ir aš noriu, -nekantrauja Gerda </vt:lpstr>
      <vt:lpstr>„PowerPoint“ pateiktis</vt:lpstr>
      <vt:lpstr>     Lesyklas        kontravome ,       kalėme       mokyklkos                     dirbtuvėse    Mokiniams padėjo   mokytojas          ekspertas    Rolandas        Matulevičius </vt:lpstr>
      <vt:lpstr>           Štai kiek lesalo paruošėme !!! -mokytoja ,- sako Evaldas ,- kada jie muMs karksės už maistą ?  Vaikai juokiasi : -cha cha cha ! -Karksės cha cha cha!  -Kas karksės, - klausia vaikai ? - Paukščiai ,- atsako Evaldas. Auksė patikslina: - ne karksės, o čiulbės pavasarį ... -maistas jiems ,- tai lesalas ,- pamoko Lukas.  -</vt:lpstr>
      <vt:lpstr>  Darijana:  -Pakabinom... -o ar pasieksim įberti lesalo ? – klausia  Ajus. -Aš negaliu atidaryti paketėlio , - sako Simas ... </vt:lpstr>
      <vt:lpstr>„PowerPoint“ pateiktis</vt:lpstr>
      <vt:lpstr>„PowerPoint“ pateiktis</vt:lpstr>
      <vt:lpstr>„PowerPoint“ pateiktis</vt:lpstr>
      <vt:lpstr>Viltė: - Labai noriu pamatyti paukščiukus ... - zylutes?- patikslina  Liepa. - Ir žvirbliukus,- sako Nojus . - O  sniegenas ar matėt  kada ?- klausia Ignas. vaikai su liūdesiu atsako: - Neeee, nematėm ... - o gal ir pamatysim kada... - Tai dažniau žiūrėkim pro langą ,-  sako lukas. - Alkanos ir varnos su balandžiais, man jų gaila, -sako Gerda. - Pabersim ir joms,- nuramina Artiomas .  </vt:lpstr>
      <vt:lpstr>- Evaldai, Nesupk  lesyklos , nukris, eikim iš čia , tuoj atskris  alkani  maži paukšeliai, - ragina Vakaris .</vt:lpstr>
      <vt:lpstr>ieškojome pačios   patogiausios ir   saugiausios vietos   lesykloms kabinti. </vt:lpstr>
      <vt:lpstr>     Štai gera  vieta ir lesalo kamuoliukams. </vt:lpstr>
      <vt:lpstr>    kiek toliau  nuo klasės langų pakabinome dar vieną  LESYKLĖLĘ.</vt:lpstr>
      <vt:lpstr>               Pasižiūrime         Ar YRA dar lesalo  lesykloje? - O kaip greit ji ištuštėjo , matyt, tikrai  labai alkani,  pastebėjo  Lukas</vt:lpstr>
      <vt:lpstr>- Žana, kiek čia   daug sniego !!!- Sako Viltė.  - Eikim greičiau! Jie tuoj  atskris, – Nerimauja Lukas. </vt:lpstr>
      <vt:lpstr>  Ir Dar pati gamta    pasirūpino, kad   paukšteliai rastų   maisto - uogų .</vt:lpstr>
      <vt:lpstr>Ajus PASIŪLO:  - paberiam LESALO balandžiams .  - O kodėl ne varnoms ,-  klausia  Auksė .  - Jos didelės plėšikės , ras PAČIOS maisto,- pamoko Ajus.</vt:lpstr>
      <vt:lpstr>„PowerPoint“ pateiktis</vt:lpstr>
      <vt:lpstr>             Lesam                    lesam ,                   skubam                       skubam...</vt:lpstr>
      <vt:lpstr>           Kiekvieną               rytą              lesyklas              pRIpildome              lesalo.</vt:lpstr>
      <vt:lpstr>Norint pamatyti        paukščius,          būtina tapti   tylos dalimi.   Robertas Wilsonas Lyndas </vt:lpstr>
      <vt:lpstr>Mažiesiems  draugams  reikia saugotis  ir katinų...</vt:lpstr>
      <vt:lpstr>         Ei, mokinukai,                                    vaikučiai ,           Neužmirškite               žiemos  pramogų!!!          STROPIAI PASIMOKĘ     KibkiTe  prie darbo...    laukiu Jūsų  lauke !!!       </vt:lpstr>
      <vt:lpstr>„PowerPoint“ pateiktis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Matematikos veiksmai</dc:title>
  <dc:creator>Tautis</dc:creator>
  <cp:lastModifiedBy>„Windows“ vartotojas</cp:lastModifiedBy>
  <cp:revision>96</cp:revision>
  <dcterms:created xsi:type="dcterms:W3CDTF">2017-04-22T12:37:19Z</dcterms:created>
  <dcterms:modified xsi:type="dcterms:W3CDTF">2022-02-09T11:24:36Z</dcterms:modified>
</cp:coreProperties>
</file>